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4" r:id="rId5"/>
    <p:sldMasterId id="2147483669" r:id="rId6"/>
    <p:sldMasterId id="2147483680" r:id="rId7"/>
    <p:sldMasterId id="2147483702" r:id="rId8"/>
    <p:sldMasterId id="2147483719" r:id="rId9"/>
    <p:sldMasterId id="2147483725" r:id="rId10"/>
    <p:sldMasterId id="2147483735" r:id="rId11"/>
  </p:sldMasterIdLst>
  <p:notesMasterIdLst>
    <p:notesMasterId r:id="rId35"/>
  </p:notesMasterIdLst>
  <p:sldIdLst>
    <p:sldId id="1011" r:id="rId12"/>
    <p:sldId id="2141411837" r:id="rId13"/>
    <p:sldId id="2141411825" r:id="rId14"/>
    <p:sldId id="991" r:id="rId15"/>
    <p:sldId id="2141411827" r:id="rId16"/>
    <p:sldId id="464" r:id="rId17"/>
    <p:sldId id="2141411114" r:id="rId18"/>
    <p:sldId id="2141411841" r:id="rId19"/>
    <p:sldId id="2141411838" r:id="rId20"/>
    <p:sldId id="2141411118" r:id="rId21"/>
    <p:sldId id="327" r:id="rId22"/>
    <p:sldId id="2141411839" r:id="rId23"/>
    <p:sldId id="2141411842" r:id="rId24"/>
    <p:sldId id="314" r:id="rId25"/>
    <p:sldId id="2141411843" r:id="rId26"/>
    <p:sldId id="2141411844" r:id="rId27"/>
    <p:sldId id="2141411845" r:id="rId28"/>
    <p:sldId id="2141411846" r:id="rId29"/>
    <p:sldId id="2141411832" r:id="rId30"/>
    <p:sldId id="324" r:id="rId31"/>
    <p:sldId id="2141411534" r:id="rId32"/>
    <p:sldId id="2141411840" r:id="rId33"/>
    <p:sldId id="94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 Zaffran" initials="MZ" lastIdx="1" clrIdx="0">
    <p:extLst>
      <p:ext uri="{19B8F6BF-5375-455C-9EA6-DF929625EA0E}">
        <p15:presenceInfo xmlns:p15="http://schemas.microsoft.com/office/powerpoint/2012/main" userId="8a7ca06df0d4362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3FAF12-B6C7-4EFE-ABD9-D3F341F74952}" v="154" dt="2022-10-19T07:38:41.90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01" autoAdjust="0"/>
    <p:restoredTop sz="93792" autoAdjust="0"/>
  </p:normalViewPr>
  <p:slideViewPr>
    <p:cSldViewPr snapToGrid="0" showGuides="1">
      <p:cViewPr varScale="1">
        <p:scale>
          <a:sx n="60" d="100"/>
          <a:sy n="60" d="100"/>
        </p:scale>
        <p:origin x="124" y="2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21" Type="http://schemas.openxmlformats.org/officeDocument/2006/relationships/slide" Target="slides/slide10.xml"/><Relationship Id="rId34" Type="http://schemas.openxmlformats.org/officeDocument/2006/relationships/slide" Target="slides/slide23.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 Zaffran" userId="8a7ca06df0d4362c" providerId="LiveId" clId="{D93FAF12-B6C7-4EFE-ABD9-D3F341F74952}"/>
    <pc:docChg chg="undo custSel delSld modSld sldOrd">
      <pc:chgData name="Michel Zaffran" userId="8a7ca06df0d4362c" providerId="LiveId" clId="{D93FAF12-B6C7-4EFE-ABD9-D3F341F74952}" dt="2022-10-19T07:38:41.906" v="1769" actId="404"/>
      <pc:docMkLst>
        <pc:docMk/>
      </pc:docMkLst>
      <pc:sldChg chg="addSp delSp modSp mod">
        <pc:chgData name="Michel Zaffran" userId="8a7ca06df0d4362c" providerId="LiveId" clId="{D93FAF12-B6C7-4EFE-ABD9-D3F341F74952}" dt="2022-10-18T13:28:27.365" v="526" actId="1076"/>
        <pc:sldMkLst>
          <pc:docMk/>
          <pc:sldMk cId="2733852873" sldId="314"/>
        </pc:sldMkLst>
        <pc:picChg chg="del">
          <ac:chgData name="Michel Zaffran" userId="8a7ca06df0d4362c" providerId="LiveId" clId="{D93FAF12-B6C7-4EFE-ABD9-D3F341F74952}" dt="2022-10-18T13:19:18.108" v="354" actId="478"/>
          <ac:picMkLst>
            <pc:docMk/>
            <pc:sldMk cId="2733852873" sldId="314"/>
            <ac:picMk id="2" creationId="{952D402A-0D1B-4AE8-4B32-2EC840FB64DF}"/>
          </ac:picMkLst>
        </pc:picChg>
        <pc:picChg chg="add del mod">
          <ac:chgData name="Michel Zaffran" userId="8a7ca06df0d4362c" providerId="LiveId" clId="{D93FAF12-B6C7-4EFE-ABD9-D3F341F74952}" dt="2022-10-18T13:24:54.847" v="428" actId="478"/>
          <ac:picMkLst>
            <pc:docMk/>
            <pc:sldMk cId="2733852873" sldId="314"/>
            <ac:picMk id="3" creationId="{26D7E3C5-61F9-BE49-19F0-871C34477314}"/>
          </ac:picMkLst>
        </pc:picChg>
        <pc:picChg chg="add mod">
          <ac:chgData name="Michel Zaffran" userId="8a7ca06df0d4362c" providerId="LiveId" clId="{D93FAF12-B6C7-4EFE-ABD9-D3F341F74952}" dt="2022-10-18T13:25:00.062" v="430" actId="1076"/>
          <ac:picMkLst>
            <pc:docMk/>
            <pc:sldMk cId="2733852873" sldId="314"/>
            <ac:picMk id="4" creationId="{A777C847-BBE4-9BF5-CE4F-89805D931CF8}"/>
          </ac:picMkLst>
        </pc:picChg>
        <pc:picChg chg="add mod">
          <ac:chgData name="Michel Zaffran" userId="8a7ca06df0d4362c" providerId="LiveId" clId="{D93FAF12-B6C7-4EFE-ABD9-D3F341F74952}" dt="2022-10-18T13:28:27.365" v="526" actId="1076"/>
          <ac:picMkLst>
            <pc:docMk/>
            <pc:sldMk cId="2733852873" sldId="314"/>
            <ac:picMk id="13" creationId="{6384CE35-D0E2-81E4-786C-5C0D69C9CCFE}"/>
          </ac:picMkLst>
        </pc:picChg>
        <pc:picChg chg="del">
          <ac:chgData name="Michel Zaffran" userId="8a7ca06df0d4362c" providerId="LiveId" clId="{D93FAF12-B6C7-4EFE-ABD9-D3F341F74952}" dt="2022-10-18T13:28:22.479" v="524" actId="478"/>
          <ac:picMkLst>
            <pc:docMk/>
            <pc:sldMk cId="2733852873" sldId="314"/>
            <ac:picMk id="23" creationId="{794309F6-EDDC-4C9F-910B-A74DB75F9F7A}"/>
          </ac:picMkLst>
        </pc:picChg>
      </pc:sldChg>
      <pc:sldChg chg="addSp delSp modSp mod">
        <pc:chgData name="Michel Zaffran" userId="8a7ca06df0d4362c" providerId="LiveId" clId="{D93FAF12-B6C7-4EFE-ABD9-D3F341F74952}" dt="2022-10-19T07:35:45.040" v="1731" actId="14100"/>
        <pc:sldMkLst>
          <pc:docMk/>
          <pc:sldMk cId="1337542371" sldId="327"/>
        </pc:sldMkLst>
        <pc:spChg chg="mod">
          <ac:chgData name="Michel Zaffran" userId="8a7ca06df0d4362c" providerId="LiveId" clId="{D93FAF12-B6C7-4EFE-ABD9-D3F341F74952}" dt="2022-10-19T07:35:23.063" v="1690" actId="1035"/>
          <ac:spMkLst>
            <pc:docMk/>
            <pc:sldMk cId="1337542371" sldId="327"/>
            <ac:spMk id="2" creationId="{7FE16745-D42B-423D-A0EA-0FEB938AE022}"/>
          </ac:spMkLst>
        </pc:spChg>
        <pc:spChg chg="mod">
          <ac:chgData name="Michel Zaffran" userId="8a7ca06df0d4362c" providerId="LiveId" clId="{D93FAF12-B6C7-4EFE-ABD9-D3F341F74952}" dt="2022-10-19T07:35:45.040" v="1731" actId="14100"/>
          <ac:spMkLst>
            <pc:docMk/>
            <pc:sldMk cId="1337542371" sldId="327"/>
            <ac:spMk id="3" creationId="{6D167CA4-E991-4C10-8C63-9C1F0A7EA5C2}"/>
          </ac:spMkLst>
        </pc:spChg>
        <pc:spChg chg="mod">
          <ac:chgData name="Michel Zaffran" userId="8a7ca06df0d4362c" providerId="LiveId" clId="{D93FAF12-B6C7-4EFE-ABD9-D3F341F74952}" dt="2022-10-19T07:35:28.357" v="1699" actId="1035"/>
          <ac:spMkLst>
            <pc:docMk/>
            <pc:sldMk cId="1337542371" sldId="327"/>
            <ac:spMk id="6" creationId="{EAD3D075-30C8-4D32-863F-ADA2CDEAC2E9}"/>
          </ac:spMkLst>
        </pc:spChg>
        <pc:picChg chg="add mod">
          <ac:chgData name="Michel Zaffran" userId="8a7ca06df0d4362c" providerId="LiveId" clId="{D93FAF12-B6C7-4EFE-ABD9-D3F341F74952}" dt="2022-10-19T07:35:04.063" v="1667"/>
          <ac:picMkLst>
            <pc:docMk/>
            <pc:sldMk cId="1337542371" sldId="327"/>
            <ac:picMk id="4" creationId="{6C35E3DA-5519-8D8A-7404-8FA570F256F4}"/>
          </ac:picMkLst>
        </pc:picChg>
        <pc:picChg chg="del">
          <ac:chgData name="Michel Zaffran" userId="8a7ca06df0d4362c" providerId="LiveId" clId="{D93FAF12-B6C7-4EFE-ABD9-D3F341F74952}" dt="2022-10-18T13:19:07.107" v="350" actId="478"/>
          <ac:picMkLst>
            <pc:docMk/>
            <pc:sldMk cId="1337542371" sldId="327"/>
            <ac:picMk id="4" creationId="{D40DD326-B031-AED8-6E32-178CE7CDD270}"/>
          </ac:picMkLst>
        </pc:picChg>
        <pc:picChg chg="del">
          <ac:chgData name="Michel Zaffran" userId="8a7ca06df0d4362c" providerId="LiveId" clId="{D93FAF12-B6C7-4EFE-ABD9-D3F341F74952}" dt="2022-10-18T13:25:23.243" v="432" actId="478"/>
          <ac:picMkLst>
            <pc:docMk/>
            <pc:sldMk cId="1337542371" sldId="327"/>
            <ac:picMk id="5" creationId="{4C8EEA35-1CFD-4E44-BD6A-C12BB709EDF2}"/>
          </ac:picMkLst>
        </pc:picChg>
        <pc:picChg chg="mod">
          <ac:chgData name="Michel Zaffran" userId="8a7ca06df0d4362c" providerId="LiveId" clId="{D93FAF12-B6C7-4EFE-ABD9-D3F341F74952}" dt="2022-10-19T07:35:33.941" v="1711" actId="1035"/>
          <ac:picMkLst>
            <pc:docMk/>
            <pc:sldMk cId="1337542371" sldId="327"/>
            <ac:picMk id="7" creationId="{5A6A261D-0026-4945-AE64-934E04109685}"/>
          </ac:picMkLst>
        </pc:picChg>
        <pc:picChg chg="add del mod">
          <ac:chgData name="Michel Zaffran" userId="8a7ca06df0d4362c" providerId="LiveId" clId="{D93FAF12-B6C7-4EFE-ABD9-D3F341F74952}" dt="2022-10-18T13:25:27.253" v="433" actId="478"/>
          <ac:picMkLst>
            <pc:docMk/>
            <pc:sldMk cId="1337542371" sldId="327"/>
            <ac:picMk id="8" creationId="{14C9D1AB-1313-7808-3C4C-BD7D5F614F25}"/>
          </ac:picMkLst>
        </pc:picChg>
        <pc:picChg chg="add mod">
          <ac:chgData name="Michel Zaffran" userId="8a7ca06df0d4362c" providerId="LiveId" clId="{D93FAF12-B6C7-4EFE-ABD9-D3F341F74952}" dt="2022-10-19T07:35:13.104" v="1673" actId="1037"/>
          <ac:picMkLst>
            <pc:docMk/>
            <pc:sldMk cId="1337542371" sldId="327"/>
            <ac:picMk id="9" creationId="{67A3BC32-23AD-841D-3975-6A8EF4383A57}"/>
          </ac:picMkLst>
        </pc:picChg>
        <pc:picChg chg="add del mod">
          <ac:chgData name="Michel Zaffran" userId="8a7ca06df0d4362c" providerId="LiveId" clId="{D93FAF12-B6C7-4EFE-ABD9-D3F341F74952}" dt="2022-10-19T07:35:03.110" v="1666" actId="478"/>
          <ac:picMkLst>
            <pc:docMk/>
            <pc:sldMk cId="1337542371" sldId="327"/>
            <ac:picMk id="10" creationId="{A2DFFD2C-89C5-1D79-8F79-28D158BD8EE7}"/>
          </ac:picMkLst>
        </pc:picChg>
      </pc:sldChg>
      <pc:sldChg chg="del">
        <pc:chgData name="Michel Zaffran" userId="8a7ca06df0d4362c" providerId="LiveId" clId="{D93FAF12-B6C7-4EFE-ABD9-D3F341F74952}" dt="2022-10-18T13:30:35.611" v="536" actId="2696"/>
        <pc:sldMkLst>
          <pc:docMk/>
          <pc:sldMk cId="0" sldId="756"/>
        </pc:sldMkLst>
      </pc:sldChg>
      <pc:sldChg chg="del">
        <pc:chgData name="Michel Zaffran" userId="8a7ca06df0d4362c" providerId="LiveId" clId="{D93FAF12-B6C7-4EFE-ABD9-D3F341F74952}" dt="2022-10-18T13:30:35.611" v="536" actId="2696"/>
        <pc:sldMkLst>
          <pc:docMk/>
          <pc:sldMk cId="0" sldId="757"/>
        </pc:sldMkLst>
      </pc:sldChg>
      <pc:sldChg chg="del">
        <pc:chgData name="Michel Zaffran" userId="8a7ca06df0d4362c" providerId="LiveId" clId="{D93FAF12-B6C7-4EFE-ABD9-D3F341F74952}" dt="2022-10-18T13:30:35.611" v="536" actId="2696"/>
        <pc:sldMkLst>
          <pc:docMk/>
          <pc:sldMk cId="0" sldId="758"/>
        </pc:sldMkLst>
      </pc:sldChg>
      <pc:sldChg chg="del">
        <pc:chgData name="Michel Zaffran" userId="8a7ca06df0d4362c" providerId="LiveId" clId="{D93FAF12-B6C7-4EFE-ABD9-D3F341F74952}" dt="2022-10-18T13:30:35.611" v="536" actId="2696"/>
        <pc:sldMkLst>
          <pc:docMk/>
          <pc:sldMk cId="0" sldId="761"/>
        </pc:sldMkLst>
      </pc:sldChg>
      <pc:sldChg chg="del">
        <pc:chgData name="Michel Zaffran" userId="8a7ca06df0d4362c" providerId="LiveId" clId="{D93FAF12-B6C7-4EFE-ABD9-D3F341F74952}" dt="2022-10-18T13:30:35.611" v="536" actId="2696"/>
        <pc:sldMkLst>
          <pc:docMk/>
          <pc:sldMk cId="0" sldId="795"/>
        </pc:sldMkLst>
      </pc:sldChg>
      <pc:sldChg chg="del">
        <pc:chgData name="Michel Zaffran" userId="8a7ca06df0d4362c" providerId="LiveId" clId="{D93FAF12-B6C7-4EFE-ABD9-D3F341F74952}" dt="2022-10-18T13:30:35.611" v="536" actId="2696"/>
        <pc:sldMkLst>
          <pc:docMk/>
          <pc:sldMk cId="0" sldId="836"/>
        </pc:sldMkLst>
      </pc:sldChg>
      <pc:sldChg chg="addSp delSp modSp mod">
        <pc:chgData name="Michel Zaffran" userId="8a7ca06df0d4362c" providerId="LiveId" clId="{D93FAF12-B6C7-4EFE-ABD9-D3F341F74952}" dt="2022-10-19T07:30:25.002" v="1582" actId="20577"/>
        <pc:sldMkLst>
          <pc:docMk/>
          <pc:sldMk cId="2141634785" sldId="949"/>
        </pc:sldMkLst>
        <pc:spChg chg="mod">
          <ac:chgData name="Michel Zaffran" userId="8a7ca06df0d4362c" providerId="LiveId" clId="{D93FAF12-B6C7-4EFE-ABD9-D3F341F74952}" dt="2022-10-19T07:30:25.002" v="1582" actId="20577"/>
          <ac:spMkLst>
            <pc:docMk/>
            <pc:sldMk cId="2141634785" sldId="949"/>
            <ac:spMk id="3075" creationId="{00000000-0000-0000-0000-000000000000}"/>
          </ac:spMkLst>
        </pc:spChg>
        <pc:grpChg chg="del">
          <ac:chgData name="Michel Zaffran" userId="8a7ca06df0d4362c" providerId="LiveId" clId="{D93FAF12-B6C7-4EFE-ABD9-D3F341F74952}" dt="2022-10-18T13:23:56.179" v="394" actId="478"/>
          <ac:grpSpMkLst>
            <pc:docMk/>
            <pc:sldMk cId="2141634785" sldId="949"/>
            <ac:grpSpMk id="7" creationId="{60CEC861-0E9A-450B-9188-EE91A1C927B2}"/>
          </ac:grpSpMkLst>
        </pc:grpChg>
        <pc:picChg chg="del">
          <ac:chgData name="Michel Zaffran" userId="8a7ca06df0d4362c" providerId="LiveId" clId="{D93FAF12-B6C7-4EFE-ABD9-D3F341F74952}" dt="2022-10-18T13:23:53.523" v="393" actId="478"/>
          <ac:picMkLst>
            <pc:docMk/>
            <pc:sldMk cId="2141634785" sldId="949"/>
            <ac:picMk id="2" creationId="{B470397B-633C-C569-C2FC-F35D42243A52}"/>
          </ac:picMkLst>
        </pc:picChg>
        <pc:picChg chg="add mod">
          <ac:chgData name="Michel Zaffran" userId="8a7ca06df0d4362c" providerId="LiveId" clId="{D93FAF12-B6C7-4EFE-ABD9-D3F341F74952}" dt="2022-10-18T13:33:19.897" v="590" actId="1037"/>
          <ac:picMkLst>
            <pc:docMk/>
            <pc:sldMk cId="2141634785" sldId="949"/>
            <ac:picMk id="5" creationId="{D05022FC-8BEB-772B-6044-959EF0B020CC}"/>
          </ac:picMkLst>
        </pc:picChg>
        <pc:picChg chg="add mod">
          <ac:chgData name="Michel Zaffran" userId="8a7ca06df0d4362c" providerId="LiveId" clId="{D93FAF12-B6C7-4EFE-ABD9-D3F341F74952}" dt="2022-10-18T13:33:28.146" v="593" actId="1037"/>
          <ac:picMkLst>
            <pc:docMk/>
            <pc:sldMk cId="2141634785" sldId="949"/>
            <ac:picMk id="6" creationId="{175BE793-B550-BA9C-ABFD-0C59FFD55D3B}"/>
          </ac:picMkLst>
        </pc:picChg>
      </pc:sldChg>
      <pc:sldChg chg="addSp delSp modSp mod">
        <pc:chgData name="Michel Zaffran" userId="8a7ca06df0d4362c" providerId="LiveId" clId="{D93FAF12-B6C7-4EFE-ABD9-D3F341F74952}" dt="2022-10-19T07:31:33.028" v="1592" actId="1037"/>
        <pc:sldMkLst>
          <pc:docMk/>
          <pc:sldMk cId="601175012" sldId="991"/>
        </pc:sldMkLst>
        <pc:picChg chg="del">
          <ac:chgData name="Michel Zaffran" userId="8a7ca06df0d4362c" providerId="LiveId" clId="{D93FAF12-B6C7-4EFE-ABD9-D3F341F74952}" dt="2022-10-18T13:16:44.268" v="282" actId="478"/>
          <ac:picMkLst>
            <pc:docMk/>
            <pc:sldMk cId="601175012" sldId="991"/>
            <ac:picMk id="4" creationId="{B601B603-5AC8-CE72-7CE3-888371853D02}"/>
          </ac:picMkLst>
        </pc:picChg>
        <pc:picChg chg="add mod">
          <ac:chgData name="Michel Zaffran" userId="8a7ca06df0d4362c" providerId="LiveId" clId="{D93FAF12-B6C7-4EFE-ABD9-D3F341F74952}" dt="2022-10-18T13:16:41.802" v="281" actId="1035"/>
          <ac:picMkLst>
            <pc:docMk/>
            <pc:sldMk cId="601175012" sldId="991"/>
            <ac:picMk id="5" creationId="{C8DA745A-CF2B-FD92-74D0-A3924072FB87}"/>
          </ac:picMkLst>
        </pc:picChg>
        <pc:picChg chg="add del mod">
          <ac:chgData name="Michel Zaffran" userId="8a7ca06df0d4362c" providerId="LiveId" clId="{D93FAF12-B6C7-4EFE-ABD9-D3F341F74952}" dt="2022-10-18T13:26:33.456" v="478" actId="478"/>
          <ac:picMkLst>
            <pc:docMk/>
            <pc:sldMk cId="601175012" sldId="991"/>
            <ac:picMk id="6" creationId="{3EBA5453-83F3-B5A3-F80F-4CDD1425C6EC}"/>
          </ac:picMkLst>
        </pc:picChg>
        <pc:picChg chg="del">
          <ac:chgData name="Michel Zaffran" userId="8a7ca06df0d4362c" providerId="LiveId" clId="{D93FAF12-B6C7-4EFE-ABD9-D3F341F74952}" dt="2022-10-18T13:16:32.319" v="273" actId="478"/>
          <ac:picMkLst>
            <pc:docMk/>
            <pc:sldMk cId="601175012" sldId="991"/>
            <ac:picMk id="7" creationId="{735AFA88-9C0C-48C6-9A94-35DE5AF267DD}"/>
          </ac:picMkLst>
        </pc:picChg>
        <pc:picChg chg="add mod">
          <ac:chgData name="Michel Zaffran" userId="8a7ca06df0d4362c" providerId="LiveId" clId="{D93FAF12-B6C7-4EFE-ABD9-D3F341F74952}" dt="2022-10-19T07:31:33.028" v="1592" actId="1037"/>
          <ac:picMkLst>
            <pc:docMk/>
            <pc:sldMk cId="601175012" sldId="991"/>
            <ac:picMk id="9" creationId="{142F8EBD-1AF3-B453-D554-CF38C1B1F31C}"/>
          </ac:picMkLst>
        </pc:picChg>
        <pc:picChg chg="mod">
          <ac:chgData name="Michel Zaffran" userId="8a7ca06df0d4362c" providerId="LiveId" clId="{D93FAF12-B6C7-4EFE-ABD9-D3F341F74952}" dt="2022-10-19T07:31:23.721" v="1591" actId="167"/>
          <ac:picMkLst>
            <pc:docMk/>
            <pc:sldMk cId="601175012" sldId="991"/>
            <ac:picMk id="10243" creationId="{00000000-0000-0000-0000-000000000000}"/>
          </ac:picMkLst>
        </pc:picChg>
      </pc:sldChg>
      <pc:sldChg chg="addSp delSp modSp mod">
        <pc:chgData name="Michel Zaffran" userId="8a7ca06df0d4362c" providerId="LiveId" clId="{D93FAF12-B6C7-4EFE-ABD9-D3F341F74952}" dt="2022-10-19T07:31:07.706" v="1590" actId="6549"/>
        <pc:sldMkLst>
          <pc:docMk/>
          <pc:sldMk cId="2364740614" sldId="1011"/>
        </pc:sldMkLst>
        <pc:spChg chg="mod">
          <ac:chgData name="Michel Zaffran" userId="8a7ca06df0d4362c" providerId="LiveId" clId="{D93FAF12-B6C7-4EFE-ABD9-D3F341F74952}" dt="2022-10-19T07:31:07.706" v="1590" actId="6549"/>
          <ac:spMkLst>
            <pc:docMk/>
            <pc:sldMk cId="2364740614" sldId="1011"/>
            <ac:spMk id="10243" creationId="{00000000-0000-0000-0000-000000000000}"/>
          </ac:spMkLst>
        </pc:spChg>
        <pc:picChg chg="del">
          <ac:chgData name="Michel Zaffran" userId="8a7ca06df0d4362c" providerId="LiveId" clId="{D93FAF12-B6C7-4EFE-ABD9-D3F341F74952}" dt="2022-10-18T13:14:32.216" v="89" actId="478"/>
          <ac:picMkLst>
            <pc:docMk/>
            <pc:sldMk cId="2364740614" sldId="1011"/>
            <ac:picMk id="4" creationId="{56FFDABB-8874-C4A6-35E5-C7713CCC6596}"/>
          </ac:picMkLst>
        </pc:picChg>
        <pc:picChg chg="add del mod">
          <ac:chgData name="Michel Zaffran" userId="8a7ca06df0d4362c" providerId="LiveId" clId="{D93FAF12-B6C7-4EFE-ABD9-D3F341F74952}" dt="2022-10-18T13:27:01.118" v="499" actId="478"/>
          <ac:picMkLst>
            <pc:docMk/>
            <pc:sldMk cId="2364740614" sldId="1011"/>
            <ac:picMk id="5" creationId="{2EB26694-7ED4-4941-17CD-95F79D04C0FE}"/>
          </ac:picMkLst>
        </pc:picChg>
        <pc:picChg chg="add mod">
          <ac:chgData name="Michel Zaffran" userId="8a7ca06df0d4362c" providerId="LiveId" clId="{D93FAF12-B6C7-4EFE-ABD9-D3F341F74952}" dt="2022-10-18T13:27:15.313" v="501" actId="1076"/>
          <ac:picMkLst>
            <pc:docMk/>
            <pc:sldMk cId="2364740614" sldId="1011"/>
            <ac:picMk id="7" creationId="{CD003CA2-69D1-7C6F-05F6-2D2006A6F9F2}"/>
          </ac:picMkLst>
        </pc:picChg>
        <pc:picChg chg="add mod">
          <ac:chgData name="Michel Zaffran" userId="8a7ca06df0d4362c" providerId="LiveId" clId="{D93FAF12-B6C7-4EFE-ABD9-D3F341F74952}" dt="2022-10-18T13:27:01.915" v="500"/>
          <ac:picMkLst>
            <pc:docMk/>
            <pc:sldMk cId="2364740614" sldId="1011"/>
            <ac:picMk id="8" creationId="{C2538C86-85C0-3831-55C2-AC4C239F8339}"/>
          </ac:picMkLst>
        </pc:picChg>
        <pc:picChg chg="del">
          <ac:chgData name="Michel Zaffran" userId="8a7ca06df0d4362c" providerId="LiveId" clId="{D93FAF12-B6C7-4EFE-ABD9-D3F341F74952}" dt="2022-10-18T13:15:02.958" v="102" actId="478"/>
          <ac:picMkLst>
            <pc:docMk/>
            <pc:sldMk cId="2364740614" sldId="1011"/>
            <ac:picMk id="16" creationId="{319E7AE3-11DA-4BA6-AADD-82713B75F0A6}"/>
          </ac:picMkLst>
        </pc:picChg>
      </pc:sldChg>
      <pc:sldChg chg="addSp delSp modSp mod">
        <pc:chgData name="Michel Zaffran" userId="8a7ca06df0d4362c" providerId="LiveId" clId="{D93FAF12-B6C7-4EFE-ABD9-D3F341F74952}" dt="2022-10-18T13:17:44.800" v="314" actId="1035"/>
        <pc:sldMkLst>
          <pc:docMk/>
          <pc:sldMk cId="1861955107" sldId="2141411114"/>
        </pc:sldMkLst>
        <pc:picChg chg="del">
          <ac:chgData name="Michel Zaffran" userId="8a7ca06df0d4362c" providerId="LiveId" clId="{D93FAF12-B6C7-4EFE-ABD9-D3F341F74952}" dt="2022-10-18T13:17:20.705" v="305" actId="478"/>
          <ac:picMkLst>
            <pc:docMk/>
            <pc:sldMk cId="1861955107" sldId="2141411114"/>
            <ac:picMk id="2" creationId="{E2F40B1A-9E29-8F3B-36C2-B54922869FB4}"/>
          </ac:picMkLst>
        </pc:picChg>
        <pc:picChg chg="add mod">
          <ac:chgData name="Michel Zaffran" userId="8a7ca06df0d4362c" providerId="LiveId" clId="{D93FAF12-B6C7-4EFE-ABD9-D3F341F74952}" dt="2022-10-18T13:17:23.308" v="306" actId="1076"/>
          <ac:picMkLst>
            <pc:docMk/>
            <pc:sldMk cId="1861955107" sldId="2141411114"/>
            <ac:picMk id="4" creationId="{6E8400B1-602E-5074-404B-113529ED0647}"/>
          </ac:picMkLst>
        </pc:picChg>
        <pc:picChg chg="add mod">
          <ac:chgData name="Michel Zaffran" userId="8a7ca06df0d4362c" providerId="LiveId" clId="{D93FAF12-B6C7-4EFE-ABD9-D3F341F74952}" dt="2022-10-18T13:17:44.800" v="314" actId="1035"/>
          <ac:picMkLst>
            <pc:docMk/>
            <pc:sldMk cId="1861955107" sldId="2141411114"/>
            <ac:picMk id="6" creationId="{07260CA4-E4FA-46B7-B02D-9CD666785A33}"/>
          </ac:picMkLst>
        </pc:picChg>
        <pc:picChg chg="del">
          <ac:chgData name="Michel Zaffran" userId="8a7ca06df0d4362c" providerId="LiveId" clId="{D93FAF12-B6C7-4EFE-ABD9-D3F341F74952}" dt="2022-10-18T13:17:24.933" v="307" actId="478"/>
          <ac:picMkLst>
            <pc:docMk/>
            <pc:sldMk cId="1861955107" sldId="2141411114"/>
            <ac:picMk id="12" creationId="{D05F0374-CCD5-4E3A-82AF-1DBA5D470E1F}"/>
          </ac:picMkLst>
        </pc:picChg>
      </pc:sldChg>
      <pc:sldChg chg="addSp delSp modSp mod">
        <pc:chgData name="Michel Zaffran" userId="8a7ca06df0d4362c" providerId="LiveId" clId="{D93FAF12-B6C7-4EFE-ABD9-D3F341F74952}" dt="2022-10-19T07:34:23.165" v="1647" actId="1037"/>
        <pc:sldMkLst>
          <pc:docMk/>
          <pc:sldMk cId="1279373758" sldId="2141411118"/>
        </pc:sldMkLst>
        <pc:spChg chg="mod">
          <ac:chgData name="Michel Zaffran" userId="8a7ca06df0d4362c" providerId="LiveId" clId="{D93FAF12-B6C7-4EFE-ABD9-D3F341F74952}" dt="2022-10-19T07:34:17.256" v="1645" actId="403"/>
          <ac:spMkLst>
            <pc:docMk/>
            <pc:sldMk cId="1279373758" sldId="2141411118"/>
            <ac:spMk id="21" creationId="{C888CEF8-EAE0-1441-B489-B06C9C681D17}"/>
          </ac:spMkLst>
        </pc:spChg>
        <pc:picChg chg="del">
          <ac:chgData name="Michel Zaffran" userId="8a7ca06df0d4362c" providerId="LiveId" clId="{D93FAF12-B6C7-4EFE-ABD9-D3F341F74952}" dt="2022-10-18T13:19:01.318" v="348" actId="478"/>
          <ac:picMkLst>
            <pc:docMk/>
            <pc:sldMk cId="1279373758" sldId="2141411118"/>
            <ac:picMk id="2" creationId="{EB3C1C74-CDAA-2B9F-3E82-3965E059B750}"/>
          </ac:picMkLst>
        </pc:picChg>
        <pc:picChg chg="add del mod">
          <ac:chgData name="Michel Zaffran" userId="8a7ca06df0d4362c" providerId="LiveId" clId="{D93FAF12-B6C7-4EFE-ABD9-D3F341F74952}" dt="2022-10-18T13:25:36.735" v="444" actId="478"/>
          <ac:picMkLst>
            <pc:docMk/>
            <pc:sldMk cId="1279373758" sldId="2141411118"/>
            <ac:picMk id="5" creationId="{9FD913EA-669E-47FA-962A-A6809E684A34}"/>
          </ac:picMkLst>
        </pc:picChg>
        <pc:picChg chg="add mod">
          <ac:chgData name="Michel Zaffran" userId="8a7ca06df0d4362c" providerId="LiveId" clId="{D93FAF12-B6C7-4EFE-ABD9-D3F341F74952}" dt="2022-10-18T13:25:45.144" v="458" actId="1036"/>
          <ac:picMkLst>
            <pc:docMk/>
            <pc:sldMk cId="1279373758" sldId="2141411118"/>
            <ac:picMk id="6" creationId="{775F9F81-EA12-6368-1FF6-21E92C3EBC1A}"/>
          </ac:picMkLst>
        </pc:picChg>
        <pc:picChg chg="add mod">
          <ac:chgData name="Michel Zaffran" userId="8a7ca06df0d4362c" providerId="LiveId" clId="{D93FAF12-B6C7-4EFE-ABD9-D3F341F74952}" dt="2022-10-19T07:34:23.165" v="1647" actId="1037"/>
          <ac:picMkLst>
            <pc:docMk/>
            <pc:sldMk cId="1279373758" sldId="2141411118"/>
            <ac:picMk id="7" creationId="{D920EB2E-5F5A-4BD8-3EA5-33CFB6D7D3F3}"/>
          </ac:picMkLst>
        </pc:picChg>
        <pc:picChg chg="del">
          <ac:chgData name="Michel Zaffran" userId="8a7ca06df0d4362c" providerId="LiveId" clId="{D93FAF12-B6C7-4EFE-ABD9-D3F341F74952}" dt="2022-10-18T13:25:40.189" v="446" actId="478"/>
          <ac:picMkLst>
            <pc:docMk/>
            <pc:sldMk cId="1279373758" sldId="2141411118"/>
            <ac:picMk id="8" creationId="{12E0E95D-7D39-49A0-A201-F18E34C1003A}"/>
          </ac:picMkLst>
        </pc:picChg>
      </pc:sldChg>
      <pc:sldChg chg="addSp delSp modSp mod modAnim">
        <pc:chgData name="Michel Zaffran" userId="8a7ca06df0d4362c" providerId="LiveId" clId="{D93FAF12-B6C7-4EFE-ABD9-D3F341F74952}" dt="2022-10-19T07:38:41.906" v="1769" actId="404"/>
        <pc:sldMkLst>
          <pc:docMk/>
          <pc:sldMk cId="1551945171" sldId="2141411534"/>
        </pc:sldMkLst>
        <pc:spChg chg="mod ord">
          <ac:chgData name="Michel Zaffran" userId="8a7ca06df0d4362c" providerId="LiveId" clId="{D93FAF12-B6C7-4EFE-ABD9-D3F341F74952}" dt="2022-10-19T07:38:41.906" v="1769" actId="404"/>
          <ac:spMkLst>
            <pc:docMk/>
            <pc:sldMk cId="1551945171" sldId="2141411534"/>
            <ac:spMk id="2" creationId="{48E52FB6-9A0F-4A42-891B-F6E8A8232A7F}"/>
          </ac:spMkLst>
        </pc:spChg>
        <pc:spChg chg="add mod">
          <ac:chgData name="Michel Zaffran" userId="8a7ca06df0d4362c" providerId="LiveId" clId="{D93FAF12-B6C7-4EFE-ABD9-D3F341F74952}" dt="2022-10-18T13:36:45.923" v="680" actId="164"/>
          <ac:spMkLst>
            <pc:docMk/>
            <pc:sldMk cId="1551945171" sldId="2141411534"/>
            <ac:spMk id="17" creationId="{DB1D34FD-49D2-6FA5-C69C-8290DE560B46}"/>
          </ac:spMkLst>
        </pc:spChg>
        <pc:spChg chg="add mod topLvl">
          <ac:chgData name="Michel Zaffran" userId="8a7ca06df0d4362c" providerId="LiveId" clId="{D93FAF12-B6C7-4EFE-ABD9-D3F341F74952}" dt="2022-10-18T13:39:11.102" v="800" actId="164"/>
          <ac:spMkLst>
            <pc:docMk/>
            <pc:sldMk cId="1551945171" sldId="2141411534"/>
            <ac:spMk id="23" creationId="{F5259196-96A6-6F02-3A46-ABA1F5209680}"/>
          </ac:spMkLst>
        </pc:spChg>
        <pc:spChg chg="add mod">
          <ac:chgData name="Michel Zaffran" userId="8a7ca06df0d4362c" providerId="LiveId" clId="{D93FAF12-B6C7-4EFE-ABD9-D3F341F74952}" dt="2022-10-18T17:17:21.789" v="1578" actId="20577"/>
          <ac:spMkLst>
            <pc:docMk/>
            <pc:sldMk cId="1551945171" sldId="2141411534"/>
            <ac:spMk id="28" creationId="{DC52FE3F-C3C7-11D8-92BB-1A9E27BCB590}"/>
          </ac:spMkLst>
        </pc:spChg>
        <pc:grpChg chg="add mod">
          <ac:chgData name="Michel Zaffran" userId="8a7ca06df0d4362c" providerId="LiveId" clId="{D93FAF12-B6C7-4EFE-ABD9-D3F341F74952}" dt="2022-10-19T07:30:30.832" v="1583" actId="1076"/>
          <ac:grpSpMkLst>
            <pc:docMk/>
            <pc:sldMk cId="1551945171" sldId="2141411534"/>
            <ac:grpSpMk id="18" creationId="{A383CA04-3182-9BC9-C373-970C23368D02}"/>
          </ac:grpSpMkLst>
        </pc:grpChg>
        <pc:grpChg chg="add del mod">
          <ac:chgData name="Michel Zaffran" userId="8a7ca06df0d4362c" providerId="LiveId" clId="{D93FAF12-B6C7-4EFE-ABD9-D3F341F74952}" dt="2022-10-18T13:39:00.653" v="797" actId="165"/>
          <ac:grpSpMkLst>
            <pc:docMk/>
            <pc:sldMk cId="1551945171" sldId="2141411534"/>
            <ac:grpSpMk id="24" creationId="{6EBC5B1F-B90C-33B6-40BC-3A6038F3140F}"/>
          </ac:grpSpMkLst>
        </pc:grpChg>
        <pc:grpChg chg="add mod">
          <ac:chgData name="Michel Zaffran" userId="8a7ca06df0d4362c" providerId="LiveId" clId="{D93FAF12-B6C7-4EFE-ABD9-D3F341F74952}" dt="2022-10-19T07:37:08.435" v="1737" actId="1076"/>
          <ac:grpSpMkLst>
            <pc:docMk/>
            <pc:sldMk cId="1551945171" sldId="2141411534"/>
            <ac:grpSpMk id="25" creationId="{71217047-E1D0-1644-3376-EE0E7CAA46F3}"/>
          </ac:grpSpMkLst>
        </pc:grpChg>
        <pc:grpChg chg="add mod">
          <ac:chgData name="Michel Zaffran" userId="8a7ca06df0d4362c" providerId="LiveId" clId="{D93FAF12-B6C7-4EFE-ABD9-D3F341F74952}" dt="2022-10-19T07:37:13.684" v="1738" actId="1076"/>
          <ac:grpSpMkLst>
            <pc:docMk/>
            <pc:sldMk cId="1551945171" sldId="2141411534"/>
            <ac:grpSpMk id="29" creationId="{E22CECE6-3816-67F3-10CC-C646FC6C8864}"/>
          </ac:grpSpMkLst>
        </pc:grpChg>
        <pc:picChg chg="del">
          <ac:chgData name="Michel Zaffran" userId="8a7ca06df0d4362c" providerId="LiveId" clId="{D93FAF12-B6C7-4EFE-ABD9-D3F341F74952}" dt="2022-10-18T13:19:52.214" v="361" actId="478"/>
          <ac:picMkLst>
            <pc:docMk/>
            <pc:sldMk cId="1551945171" sldId="2141411534"/>
            <ac:picMk id="4" creationId="{E0BDB9DF-1041-68FD-E4F0-1C2D6E42FC20}"/>
          </ac:picMkLst>
        </pc:picChg>
        <pc:picChg chg="add del mod">
          <ac:chgData name="Michel Zaffran" userId="8a7ca06df0d4362c" providerId="LiveId" clId="{D93FAF12-B6C7-4EFE-ABD9-D3F341F74952}" dt="2022-10-18T13:24:29.194" v="400" actId="478"/>
          <ac:picMkLst>
            <pc:docMk/>
            <pc:sldMk cId="1551945171" sldId="2141411534"/>
            <ac:picMk id="5" creationId="{CCFC11F0-AE67-4E63-6D1E-33BAB74C42B1}"/>
          </ac:picMkLst>
        </pc:picChg>
        <pc:picChg chg="add mod">
          <ac:chgData name="Michel Zaffran" userId="8a7ca06df0d4362c" providerId="LiveId" clId="{D93FAF12-B6C7-4EFE-ABD9-D3F341F74952}" dt="2022-10-18T13:36:45.923" v="680" actId="164"/>
          <ac:picMkLst>
            <pc:docMk/>
            <pc:sldMk cId="1551945171" sldId="2141411534"/>
            <ac:picMk id="7" creationId="{32DC8FE6-182F-A521-7561-1B050C936A1E}"/>
          </ac:picMkLst>
        </pc:picChg>
        <pc:picChg chg="mod topLvl">
          <ac:chgData name="Michel Zaffran" userId="8a7ca06df0d4362c" providerId="LiveId" clId="{D93FAF12-B6C7-4EFE-ABD9-D3F341F74952}" dt="2022-10-18T13:39:11.102" v="800" actId="164"/>
          <ac:picMkLst>
            <pc:docMk/>
            <pc:sldMk cId="1551945171" sldId="2141411534"/>
            <ac:picMk id="8" creationId="{8F506CB7-873D-409C-8DF6-8AE504ABEAC6}"/>
          </ac:picMkLst>
        </pc:picChg>
        <pc:picChg chg="mod">
          <ac:chgData name="Michel Zaffran" userId="8a7ca06df0d4362c" providerId="LiveId" clId="{D93FAF12-B6C7-4EFE-ABD9-D3F341F74952}" dt="2022-10-18T13:36:06.254" v="642" actId="1076"/>
          <ac:picMkLst>
            <pc:docMk/>
            <pc:sldMk cId="1551945171" sldId="2141411534"/>
            <ac:picMk id="10" creationId="{FA0AFEDE-B6DD-4649-9C49-A1B1F9B75BF4}"/>
          </ac:picMkLst>
        </pc:picChg>
        <pc:picChg chg="mod">
          <ac:chgData name="Michel Zaffran" userId="8a7ca06df0d4362c" providerId="LiveId" clId="{D93FAF12-B6C7-4EFE-ABD9-D3F341F74952}" dt="2022-10-18T17:17:07.691" v="1550" actId="20577"/>
          <ac:picMkLst>
            <pc:docMk/>
            <pc:sldMk cId="1551945171" sldId="2141411534"/>
            <ac:picMk id="11" creationId="{9AAF57BD-FCF1-44D2-92A5-85B26F60064C}"/>
          </ac:picMkLst>
        </pc:picChg>
        <pc:picChg chg="add del mod">
          <ac:chgData name="Michel Zaffran" userId="8a7ca06df0d4362c" providerId="LiveId" clId="{D93FAF12-B6C7-4EFE-ABD9-D3F341F74952}" dt="2022-10-18T13:23:08.949" v="378" actId="478"/>
          <ac:picMkLst>
            <pc:docMk/>
            <pc:sldMk cId="1551945171" sldId="2141411534"/>
            <ac:picMk id="12" creationId="{2D987BEF-474A-B13C-C9D0-786125953684}"/>
          </ac:picMkLst>
        </pc:picChg>
        <pc:picChg chg="add del mod">
          <ac:chgData name="Michel Zaffran" userId="8a7ca06df0d4362c" providerId="LiveId" clId="{D93FAF12-B6C7-4EFE-ABD9-D3F341F74952}" dt="2022-10-18T13:23:11.637" v="379" actId="478"/>
          <ac:picMkLst>
            <pc:docMk/>
            <pc:sldMk cId="1551945171" sldId="2141411534"/>
            <ac:picMk id="14" creationId="{4960FA40-F5C1-2336-EE85-B96301C6C16B}"/>
          </ac:picMkLst>
        </pc:picChg>
        <pc:picChg chg="add mod">
          <ac:chgData name="Michel Zaffran" userId="8a7ca06df0d4362c" providerId="LiveId" clId="{D93FAF12-B6C7-4EFE-ABD9-D3F341F74952}" dt="2022-10-18T13:24:32.305" v="401" actId="1076"/>
          <ac:picMkLst>
            <pc:docMk/>
            <pc:sldMk cId="1551945171" sldId="2141411534"/>
            <ac:picMk id="15" creationId="{0FA87782-85EB-8135-575C-D59B20BF2D0D}"/>
          </ac:picMkLst>
        </pc:picChg>
        <pc:picChg chg="add mod">
          <ac:chgData name="Michel Zaffran" userId="8a7ca06df0d4362c" providerId="LiveId" clId="{D93FAF12-B6C7-4EFE-ABD9-D3F341F74952}" dt="2022-10-18T13:28:51.046" v="535" actId="1076"/>
          <ac:picMkLst>
            <pc:docMk/>
            <pc:sldMk cId="1551945171" sldId="2141411534"/>
            <ac:picMk id="16" creationId="{DD9DB8EC-329A-2DD5-1BF9-7D2C80B13632}"/>
          </ac:picMkLst>
        </pc:picChg>
        <pc:picChg chg="del">
          <ac:chgData name="Michel Zaffran" userId="8a7ca06df0d4362c" providerId="LiveId" clId="{D93FAF12-B6C7-4EFE-ABD9-D3F341F74952}" dt="2022-10-18T13:28:46.152" v="533" actId="478"/>
          <ac:picMkLst>
            <pc:docMk/>
            <pc:sldMk cId="1551945171" sldId="2141411534"/>
            <ac:picMk id="22" creationId="{6E3E198C-CDEC-473D-B0E2-E83A35410EA4}"/>
          </ac:picMkLst>
        </pc:picChg>
        <pc:picChg chg="add mod">
          <ac:chgData name="Michel Zaffran" userId="8a7ca06df0d4362c" providerId="LiveId" clId="{D93FAF12-B6C7-4EFE-ABD9-D3F341F74952}" dt="2022-10-18T17:17:07.691" v="1550" actId="20577"/>
          <ac:picMkLst>
            <pc:docMk/>
            <pc:sldMk cId="1551945171" sldId="2141411534"/>
            <ac:picMk id="27" creationId="{CF117C12-811A-FEF6-685F-E218C8C8FA65}"/>
          </ac:picMkLst>
        </pc:picChg>
      </pc:sldChg>
      <pc:sldChg chg="addSp delSp modSp mod">
        <pc:chgData name="Michel Zaffran" userId="8a7ca06df0d4362c" providerId="LiveId" clId="{D93FAF12-B6C7-4EFE-ABD9-D3F341F74952}" dt="2022-10-18T13:26:46.222" v="495" actId="1038"/>
        <pc:sldMkLst>
          <pc:docMk/>
          <pc:sldMk cId="3049581601" sldId="2141411825"/>
        </pc:sldMkLst>
        <pc:picChg chg="del">
          <ac:chgData name="Michel Zaffran" userId="8a7ca06df0d4362c" providerId="LiveId" clId="{D93FAF12-B6C7-4EFE-ABD9-D3F341F74952}" dt="2022-10-18T13:16:08.564" v="265" actId="478"/>
          <ac:picMkLst>
            <pc:docMk/>
            <pc:sldMk cId="3049581601" sldId="2141411825"/>
            <ac:picMk id="3" creationId="{737A6661-8DEE-4F82-BA7A-C93609521257}"/>
          </ac:picMkLst>
        </pc:picChg>
        <pc:picChg chg="del">
          <ac:chgData name="Michel Zaffran" userId="8a7ca06df0d4362c" providerId="LiveId" clId="{D93FAF12-B6C7-4EFE-ABD9-D3F341F74952}" dt="2022-10-18T13:15:56.786" v="262" actId="478"/>
          <ac:picMkLst>
            <pc:docMk/>
            <pc:sldMk cId="3049581601" sldId="2141411825"/>
            <ac:picMk id="6" creationId="{00080674-FCE1-D595-87EF-88EBE27FBAA4}"/>
          </ac:picMkLst>
        </pc:picChg>
        <pc:picChg chg="add del mod">
          <ac:chgData name="Michel Zaffran" userId="8a7ca06df0d4362c" providerId="LiveId" clId="{D93FAF12-B6C7-4EFE-ABD9-D3F341F74952}" dt="2022-10-18T13:26:43.377" v="484" actId="478"/>
          <ac:picMkLst>
            <pc:docMk/>
            <pc:sldMk cId="3049581601" sldId="2141411825"/>
            <ac:picMk id="7" creationId="{55458620-4D00-6A51-6CCE-71B5504CC114}"/>
          </ac:picMkLst>
        </pc:picChg>
        <pc:picChg chg="add mod">
          <ac:chgData name="Michel Zaffran" userId="8a7ca06df0d4362c" providerId="LiveId" clId="{D93FAF12-B6C7-4EFE-ABD9-D3F341F74952}" dt="2022-10-18T13:16:24.578" v="271" actId="1076"/>
          <ac:picMkLst>
            <pc:docMk/>
            <pc:sldMk cId="3049581601" sldId="2141411825"/>
            <ac:picMk id="8" creationId="{318F3D48-62B2-F0A0-6727-06912F56614A}"/>
          </ac:picMkLst>
        </pc:picChg>
        <pc:picChg chg="add mod">
          <ac:chgData name="Michel Zaffran" userId="8a7ca06df0d4362c" providerId="LiveId" clId="{D93FAF12-B6C7-4EFE-ABD9-D3F341F74952}" dt="2022-10-18T13:26:46.222" v="495" actId="1038"/>
          <ac:picMkLst>
            <pc:docMk/>
            <pc:sldMk cId="3049581601" sldId="2141411825"/>
            <ac:picMk id="9" creationId="{2C98BE1B-8513-DF4D-963C-80A4DCC72F7D}"/>
          </ac:picMkLst>
        </pc:picChg>
      </pc:sldChg>
      <pc:sldChg chg="modSp mod">
        <pc:chgData name="Michel Zaffran" userId="8a7ca06df0d4362c" providerId="LiveId" clId="{D93FAF12-B6C7-4EFE-ABD9-D3F341F74952}" dt="2022-10-19T07:31:47.483" v="1593" actId="20577"/>
        <pc:sldMkLst>
          <pc:docMk/>
          <pc:sldMk cId="2646541737" sldId="2141411827"/>
        </pc:sldMkLst>
        <pc:spChg chg="mod">
          <ac:chgData name="Michel Zaffran" userId="8a7ca06df0d4362c" providerId="LiveId" clId="{D93FAF12-B6C7-4EFE-ABD9-D3F341F74952}" dt="2022-10-19T07:31:47.483" v="1593" actId="20577"/>
          <ac:spMkLst>
            <pc:docMk/>
            <pc:sldMk cId="2646541737" sldId="2141411827"/>
            <ac:spMk id="37899" creationId="{00000000-0000-0000-0000-000000000000}"/>
          </ac:spMkLst>
        </pc:spChg>
      </pc:sldChg>
      <pc:sldChg chg="addSp delSp modSp mod delAnim modAnim">
        <pc:chgData name="Michel Zaffran" userId="8a7ca06df0d4362c" providerId="LiveId" clId="{D93FAF12-B6C7-4EFE-ABD9-D3F341F74952}" dt="2022-10-19T07:30:42.010" v="1586" actId="20577"/>
        <pc:sldMkLst>
          <pc:docMk/>
          <pc:sldMk cId="3048108950" sldId="2141411832"/>
        </pc:sldMkLst>
        <pc:spChg chg="add mod">
          <ac:chgData name="Michel Zaffran" userId="8a7ca06df0d4362c" providerId="LiveId" clId="{D93FAF12-B6C7-4EFE-ABD9-D3F341F74952}" dt="2022-10-19T07:30:42.010" v="1586" actId="20577"/>
          <ac:spMkLst>
            <pc:docMk/>
            <pc:sldMk cId="3048108950" sldId="2141411832"/>
            <ac:spMk id="4" creationId="{E37C7DB4-1BAD-FAF6-FC84-5085B54142D5}"/>
          </ac:spMkLst>
        </pc:spChg>
        <pc:spChg chg="del">
          <ac:chgData name="Michel Zaffran" userId="8a7ca06df0d4362c" providerId="LiveId" clId="{D93FAF12-B6C7-4EFE-ABD9-D3F341F74952}" dt="2022-10-19T07:17:09.005" v="1579" actId="478"/>
          <ac:spMkLst>
            <pc:docMk/>
            <pc:sldMk cId="3048108950" sldId="2141411832"/>
            <ac:spMk id="7" creationId="{4C27AA0E-6D52-BBCD-0FE9-4D0C51067DB4}"/>
          </ac:spMkLst>
        </pc:spChg>
        <pc:picChg chg="add del mod">
          <ac:chgData name="Michel Zaffran" userId="8a7ca06df0d4362c" providerId="LiveId" clId="{D93FAF12-B6C7-4EFE-ABD9-D3F341F74952}" dt="2022-10-18T13:24:40.865" v="403" actId="478"/>
          <ac:picMkLst>
            <pc:docMk/>
            <pc:sldMk cId="3048108950" sldId="2141411832"/>
            <ac:picMk id="4" creationId="{182BB46E-5B02-3C44-2020-D3F0859C619B}"/>
          </ac:picMkLst>
        </pc:picChg>
        <pc:picChg chg="add mod">
          <ac:chgData name="Michel Zaffran" userId="8a7ca06df0d4362c" providerId="LiveId" clId="{D93FAF12-B6C7-4EFE-ABD9-D3F341F74952}" dt="2022-10-18T13:24:49.473" v="427" actId="1037"/>
          <ac:picMkLst>
            <pc:docMk/>
            <pc:sldMk cId="3048108950" sldId="2141411832"/>
            <ac:picMk id="5" creationId="{C42FA18F-F01C-B356-A410-23941F7AB247}"/>
          </ac:picMkLst>
        </pc:picChg>
        <pc:picChg chg="del">
          <ac:chgData name="Michel Zaffran" userId="8a7ca06df0d4362c" providerId="LiveId" clId="{D93FAF12-B6C7-4EFE-ABD9-D3F341F74952}" dt="2022-10-18T13:19:31.969" v="357" actId="478"/>
          <ac:picMkLst>
            <pc:docMk/>
            <pc:sldMk cId="3048108950" sldId="2141411832"/>
            <ac:picMk id="6" creationId="{2D28669C-7901-83E1-AD9E-6FB07D1B93B5}"/>
          </ac:picMkLst>
        </pc:picChg>
        <pc:picChg chg="del mod">
          <ac:chgData name="Michel Zaffran" userId="8a7ca06df0d4362c" providerId="LiveId" clId="{D93FAF12-B6C7-4EFE-ABD9-D3F341F74952}" dt="2022-10-18T13:19:44.238" v="360" actId="478"/>
          <ac:picMkLst>
            <pc:docMk/>
            <pc:sldMk cId="3048108950" sldId="2141411832"/>
            <ac:picMk id="8" creationId="{34C2E54F-60E0-45A4-99FA-8522B6DCB431}"/>
          </ac:picMkLst>
        </pc:picChg>
        <pc:picChg chg="add mod">
          <ac:chgData name="Michel Zaffran" userId="8a7ca06df0d4362c" providerId="LiveId" clId="{D93FAF12-B6C7-4EFE-ABD9-D3F341F74952}" dt="2022-10-18T13:28:39.674" v="532" actId="1036"/>
          <ac:picMkLst>
            <pc:docMk/>
            <pc:sldMk cId="3048108950" sldId="2141411832"/>
            <ac:picMk id="10" creationId="{62F6BD66-B5BF-8F99-BDFE-14B01491C9EE}"/>
          </ac:picMkLst>
        </pc:picChg>
      </pc:sldChg>
      <pc:sldChg chg="addSp delSp modSp mod">
        <pc:chgData name="Michel Zaffran" userId="8a7ca06df0d4362c" providerId="LiveId" clId="{D93FAF12-B6C7-4EFE-ABD9-D3F341F74952}" dt="2022-10-18T13:26:56.636" v="498" actId="1076"/>
        <pc:sldMkLst>
          <pc:docMk/>
          <pc:sldMk cId="3433029805" sldId="2141411837"/>
        </pc:sldMkLst>
        <pc:picChg chg="del">
          <ac:chgData name="Michel Zaffran" userId="8a7ca06df0d4362c" providerId="LiveId" clId="{D93FAF12-B6C7-4EFE-ABD9-D3F341F74952}" dt="2022-10-18T13:15:29.662" v="108" actId="478"/>
          <ac:picMkLst>
            <pc:docMk/>
            <pc:sldMk cId="3433029805" sldId="2141411837"/>
            <ac:picMk id="3" creationId="{05ABEF8C-2B81-FF48-EF4A-59926626E4BC}"/>
          </ac:picMkLst>
        </pc:picChg>
        <pc:picChg chg="add del mod">
          <ac:chgData name="Michel Zaffran" userId="8a7ca06df0d4362c" providerId="LiveId" clId="{D93FAF12-B6C7-4EFE-ABD9-D3F341F74952}" dt="2022-10-18T13:26:51.789" v="496" actId="478"/>
          <ac:picMkLst>
            <pc:docMk/>
            <pc:sldMk cId="3433029805" sldId="2141411837"/>
            <ac:picMk id="5" creationId="{55CC3E33-9877-1513-2762-EE0B31FD5FB4}"/>
          </ac:picMkLst>
        </pc:picChg>
        <pc:picChg chg="add mod">
          <ac:chgData name="Michel Zaffran" userId="8a7ca06df0d4362c" providerId="LiveId" clId="{D93FAF12-B6C7-4EFE-ABD9-D3F341F74952}" dt="2022-10-18T13:26:56.636" v="498" actId="1076"/>
          <ac:picMkLst>
            <pc:docMk/>
            <pc:sldMk cId="3433029805" sldId="2141411837"/>
            <ac:picMk id="7" creationId="{D21AEC4F-EF18-8B31-5518-06296894D807}"/>
          </ac:picMkLst>
        </pc:picChg>
      </pc:sldChg>
      <pc:sldChg chg="addSp delSp modSp mod">
        <pc:chgData name="Michel Zaffran" userId="8a7ca06df0d4362c" providerId="LiveId" clId="{D93FAF12-B6C7-4EFE-ABD9-D3F341F74952}" dt="2022-10-18T17:08:30.528" v="1094" actId="1035"/>
        <pc:sldMkLst>
          <pc:docMk/>
          <pc:sldMk cId="1675447509" sldId="2141411838"/>
        </pc:sldMkLst>
        <pc:spChg chg="add del mod">
          <ac:chgData name="Michel Zaffran" userId="8a7ca06df0d4362c" providerId="LiveId" clId="{D93FAF12-B6C7-4EFE-ABD9-D3F341F74952}" dt="2022-10-18T17:08:30.528" v="1094" actId="1035"/>
          <ac:spMkLst>
            <pc:docMk/>
            <pc:sldMk cId="1675447509" sldId="2141411838"/>
            <ac:spMk id="11" creationId="{4186F442-72F3-4ED8-A2FD-5D6D710C8B6B}"/>
          </ac:spMkLst>
        </pc:spChg>
        <pc:spChg chg="mod">
          <ac:chgData name="Michel Zaffran" userId="8a7ca06df0d4362c" providerId="LiveId" clId="{D93FAF12-B6C7-4EFE-ABD9-D3F341F74952}" dt="2022-10-18T17:06:05.421" v="1038" actId="164"/>
          <ac:spMkLst>
            <pc:docMk/>
            <pc:sldMk cId="1675447509" sldId="2141411838"/>
            <ac:spMk id="14" creationId="{166E5757-07FF-4F44-B11E-6FCF4C69BE41}"/>
          </ac:spMkLst>
        </pc:spChg>
        <pc:spChg chg="mod">
          <ac:chgData name="Michel Zaffran" userId="8a7ca06df0d4362c" providerId="LiveId" clId="{D93FAF12-B6C7-4EFE-ABD9-D3F341F74952}" dt="2022-10-18T17:06:05.421" v="1038" actId="164"/>
          <ac:spMkLst>
            <pc:docMk/>
            <pc:sldMk cId="1675447509" sldId="2141411838"/>
            <ac:spMk id="15" creationId="{15D4BA48-E083-744A-AF05-A59443522C28}"/>
          </ac:spMkLst>
        </pc:spChg>
        <pc:grpChg chg="add mod">
          <ac:chgData name="Michel Zaffran" userId="8a7ca06df0d4362c" providerId="LiveId" clId="{D93FAF12-B6C7-4EFE-ABD9-D3F341F74952}" dt="2022-10-18T17:06:14.257" v="1039" actId="1076"/>
          <ac:grpSpMkLst>
            <pc:docMk/>
            <pc:sldMk cId="1675447509" sldId="2141411838"/>
            <ac:grpSpMk id="10" creationId="{71A5668B-E2D9-325D-134F-D4097D82B248}"/>
          </ac:grpSpMkLst>
        </pc:grpChg>
        <pc:picChg chg="del">
          <ac:chgData name="Michel Zaffran" userId="8a7ca06df0d4362c" providerId="LiveId" clId="{D93FAF12-B6C7-4EFE-ABD9-D3F341F74952}" dt="2022-10-18T13:18:26.828" v="338" actId="478"/>
          <ac:picMkLst>
            <pc:docMk/>
            <pc:sldMk cId="1675447509" sldId="2141411838"/>
            <ac:picMk id="2" creationId="{2809A3E4-F878-C92A-A363-90647D53974B}"/>
          </ac:picMkLst>
        </pc:picChg>
        <pc:picChg chg="del">
          <ac:chgData name="Michel Zaffran" userId="8a7ca06df0d4362c" providerId="LiveId" clId="{D93FAF12-B6C7-4EFE-ABD9-D3F341F74952}" dt="2022-10-18T13:48:40.465" v="961" actId="478"/>
          <ac:picMkLst>
            <pc:docMk/>
            <pc:sldMk cId="1675447509" sldId="2141411838"/>
            <ac:picMk id="3" creationId="{498A627B-F4A4-4364-9375-2F7C892AADB3}"/>
          </ac:picMkLst>
        </pc:picChg>
        <pc:picChg chg="add mod">
          <ac:chgData name="Michel Zaffran" userId="8a7ca06df0d4362c" providerId="LiveId" clId="{D93FAF12-B6C7-4EFE-ABD9-D3F341F74952}" dt="2022-10-18T13:26:07.164" v="463" actId="1036"/>
          <ac:picMkLst>
            <pc:docMk/>
            <pc:sldMk cId="1675447509" sldId="2141411838"/>
            <ac:picMk id="4" creationId="{F3738304-6514-4B88-F913-2F64136EDDE9}"/>
          </ac:picMkLst>
        </pc:picChg>
        <pc:picChg chg="add del mod">
          <ac:chgData name="Michel Zaffran" userId="8a7ca06df0d4362c" providerId="LiveId" clId="{D93FAF12-B6C7-4EFE-ABD9-D3F341F74952}" dt="2022-10-18T13:25:53.053" v="459" actId="478"/>
          <ac:picMkLst>
            <pc:docMk/>
            <pc:sldMk cId="1675447509" sldId="2141411838"/>
            <ac:picMk id="5" creationId="{C0C3C1A1-29ED-1E25-A9AB-0D57261F3ED1}"/>
          </ac:picMkLst>
        </pc:picChg>
        <pc:picChg chg="add mod">
          <ac:chgData name="Michel Zaffran" userId="8a7ca06df0d4362c" providerId="LiveId" clId="{D93FAF12-B6C7-4EFE-ABD9-D3F341F74952}" dt="2022-10-18T13:25:54.949" v="460"/>
          <ac:picMkLst>
            <pc:docMk/>
            <pc:sldMk cId="1675447509" sldId="2141411838"/>
            <ac:picMk id="6" creationId="{F8C0104B-EAAA-E9EB-B93C-8AD2DA4C7E9B}"/>
          </ac:picMkLst>
        </pc:picChg>
        <pc:picChg chg="add mod ord">
          <ac:chgData name="Michel Zaffran" userId="8a7ca06df0d4362c" providerId="LiveId" clId="{D93FAF12-B6C7-4EFE-ABD9-D3F341F74952}" dt="2022-10-18T17:05:46.580" v="1037" actId="14100"/>
          <ac:picMkLst>
            <pc:docMk/>
            <pc:sldMk cId="1675447509" sldId="2141411838"/>
            <ac:picMk id="7" creationId="{3D751F77-42C7-47DD-B6DA-0C8BE469D16F}"/>
          </ac:picMkLst>
        </pc:picChg>
        <pc:picChg chg="del">
          <ac:chgData name="Michel Zaffran" userId="8a7ca06df0d4362c" providerId="LiveId" clId="{D93FAF12-B6C7-4EFE-ABD9-D3F341F74952}" dt="2022-10-18T13:18:30.233" v="339" actId="478"/>
          <ac:picMkLst>
            <pc:docMk/>
            <pc:sldMk cId="1675447509" sldId="2141411838"/>
            <ac:picMk id="9" creationId="{E5C69D6B-8A7B-491D-B605-2303F856982E}"/>
          </ac:picMkLst>
        </pc:picChg>
      </pc:sldChg>
      <pc:sldChg chg="addSp delSp modSp mod">
        <pc:chgData name="Michel Zaffran" userId="8a7ca06df0d4362c" providerId="LiveId" clId="{D93FAF12-B6C7-4EFE-ABD9-D3F341F74952}" dt="2022-10-18T17:16:21.692" v="1549" actId="20577"/>
        <pc:sldMkLst>
          <pc:docMk/>
          <pc:sldMk cId="2726808069" sldId="2141411839"/>
        </pc:sldMkLst>
        <pc:spChg chg="mod">
          <ac:chgData name="Michel Zaffran" userId="8a7ca06df0d4362c" providerId="LiveId" clId="{D93FAF12-B6C7-4EFE-ABD9-D3F341F74952}" dt="2022-10-18T17:16:21.692" v="1549" actId="20577"/>
          <ac:spMkLst>
            <pc:docMk/>
            <pc:sldMk cId="2726808069" sldId="2141411839"/>
            <ac:spMk id="11" creationId="{A34A0FA5-801E-4026-8304-35412B4B39A3}"/>
          </ac:spMkLst>
        </pc:spChg>
        <pc:picChg chg="del">
          <ac:chgData name="Michel Zaffran" userId="8a7ca06df0d4362c" providerId="LiveId" clId="{D93FAF12-B6C7-4EFE-ABD9-D3F341F74952}" dt="2022-10-18T13:19:11.692" v="352" actId="478"/>
          <ac:picMkLst>
            <pc:docMk/>
            <pc:sldMk cId="2726808069" sldId="2141411839"/>
            <ac:picMk id="3" creationId="{86F3FBD5-F2A2-FF0A-9B29-0BED23D109EE}"/>
          </ac:picMkLst>
        </pc:picChg>
        <pc:picChg chg="add mod">
          <ac:chgData name="Michel Zaffran" userId="8a7ca06df0d4362c" providerId="LiveId" clId="{D93FAF12-B6C7-4EFE-ABD9-D3F341F74952}" dt="2022-10-18T13:19:12.489" v="353"/>
          <ac:picMkLst>
            <pc:docMk/>
            <pc:sldMk cId="2726808069" sldId="2141411839"/>
            <ac:picMk id="4" creationId="{766DA4E7-3E24-DB80-1C67-DBD0D6167005}"/>
          </ac:picMkLst>
        </pc:picChg>
        <pc:picChg chg="add mod">
          <ac:chgData name="Michel Zaffran" userId="8a7ca06df0d4362c" providerId="LiveId" clId="{D93FAF12-B6C7-4EFE-ABD9-D3F341F74952}" dt="2022-10-18T13:28:16.194" v="523" actId="1076"/>
          <ac:picMkLst>
            <pc:docMk/>
            <pc:sldMk cId="2726808069" sldId="2141411839"/>
            <ac:picMk id="5" creationId="{A45E72B6-CA47-36B5-1E3C-CD9B00E40154}"/>
          </ac:picMkLst>
        </pc:picChg>
        <pc:picChg chg="del">
          <ac:chgData name="Michel Zaffran" userId="8a7ca06df0d4362c" providerId="LiveId" clId="{D93FAF12-B6C7-4EFE-ABD9-D3F341F74952}" dt="2022-10-18T13:25:17.067" v="431" actId="478"/>
          <ac:picMkLst>
            <pc:docMk/>
            <pc:sldMk cId="2726808069" sldId="2141411839"/>
            <ac:picMk id="12" creationId="{37AE7083-6ED2-4370-83F7-5112CF35EA22}"/>
          </ac:picMkLst>
        </pc:picChg>
      </pc:sldChg>
      <pc:sldChg chg="addSp delSp modSp mod">
        <pc:chgData name="Michel Zaffran" userId="8a7ca06df0d4362c" providerId="LiveId" clId="{D93FAF12-B6C7-4EFE-ABD9-D3F341F74952}" dt="2022-10-18T13:33:15.568" v="588" actId="1035"/>
        <pc:sldMkLst>
          <pc:docMk/>
          <pc:sldMk cId="2105215396" sldId="2141411840"/>
        </pc:sldMkLst>
        <pc:spChg chg="mod">
          <ac:chgData name="Michel Zaffran" userId="8a7ca06df0d4362c" providerId="LiveId" clId="{D93FAF12-B6C7-4EFE-ABD9-D3F341F74952}" dt="2022-10-18T13:32:47.100" v="576"/>
          <ac:spMkLst>
            <pc:docMk/>
            <pc:sldMk cId="2105215396" sldId="2141411840"/>
            <ac:spMk id="11" creationId="{A34A0FA5-801E-4026-8304-35412B4B39A3}"/>
          </ac:spMkLst>
        </pc:spChg>
        <pc:picChg chg="del">
          <ac:chgData name="Michel Zaffran" userId="8a7ca06df0d4362c" providerId="LiveId" clId="{D93FAF12-B6C7-4EFE-ABD9-D3F341F74952}" dt="2022-10-18T13:23:47.073" v="391" actId="478"/>
          <ac:picMkLst>
            <pc:docMk/>
            <pc:sldMk cId="2105215396" sldId="2141411840"/>
            <ac:picMk id="3" creationId="{124F9067-EC09-02E1-B185-9059FD6D6F63}"/>
          </ac:picMkLst>
        </pc:picChg>
        <pc:picChg chg="add mod">
          <ac:chgData name="Michel Zaffran" userId="8a7ca06df0d4362c" providerId="LiveId" clId="{D93FAF12-B6C7-4EFE-ABD9-D3F341F74952}" dt="2022-10-18T13:33:10.826" v="582" actId="1037"/>
          <ac:picMkLst>
            <pc:docMk/>
            <pc:sldMk cId="2105215396" sldId="2141411840"/>
            <ac:picMk id="4" creationId="{09F2B8D2-DB18-7A0C-FF34-18FF73C30809}"/>
          </ac:picMkLst>
        </pc:picChg>
        <pc:picChg chg="add mod">
          <ac:chgData name="Michel Zaffran" userId="8a7ca06df0d4362c" providerId="LiveId" clId="{D93FAF12-B6C7-4EFE-ABD9-D3F341F74952}" dt="2022-10-18T13:33:15.568" v="588" actId="1035"/>
          <ac:picMkLst>
            <pc:docMk/>
            <pc:sldMk cId="2105215396" sldId="2141411840"/>
            <ac:picMk id="5" creationId="{552873AE-68B8-5D9E-F16B-5864C0549566}"/>
          </ac:picMkLst>
        </pc:picChg>
        <pc:picChg chg="del">
          <ac:chgData name="Michel Zaffran" userId="8a7ca06df0d4362c" providerId="LiveId" clId="{D93FAF12-B6C7-4EFE-ABD9-D3F341F74952}" dt="2022-10-18T13:23:49.599" v="392" actId="478"/>
          <ac:picMkLst>
            <pc:docMk/>
            <pc:sldMk cId="2105215396" sldId="2141411840"/>
            <ac:picMk id="12" creationId="{37AE7083-6ED2-4370-83F7-5112CF35EA22}"/>
          </ac:picMkLst>
        </pc:picChg>
      </pc:sldChg>
      <pc:sldChg chg="addSp delSp modSp mod addAnim delAnim modAnim">
        <pc:chgData name="Michel Zaffran" userId="8a7ca06df0d4362c" providerId="LiveId" clId="{D93FAF12-B6C7-4EFE-ABD9-D3F341F74952}" dt="2022-10-19T07:32:52.704" v="1602" actId="1076"/>
        <pc:sldMkLst>
          <pc:docMk/>
          <pc:sldMk cId="3753766546" sldId="2141411841"/>
        </pc:sldMkLst>
        <pc:spChg chg="mod">
          <ac:chgData name="Michel Zaffran" userId="8a7ca06df0d4362c" providerId="LiveId" clId="{D93FAF12-B6C7-4EFE-ABD9-D3F341F74952}" dt="2022-10-18T13:47:34.982" v="949" actId="14100"/>
          <ac:spMkLst>
            <pc:docMk/>
            <pc:sldMk cId="3753766546" sldId="2141411841"/>
            <ac:spMk id="8" creationId="{252B6612-C841-1EBF-935A-4D0282F3D50C}"/>
          </ac:spMkLst>
        </pc:spChg>
        <pc:spChg chg="mod">
          <ac:chgData name="Michel Zaffran" userId="8a7ca06df0d4362c" providerId="LiveId" clId="{D93FAF12-B6C7-4EFE-ABD9-D3F341F74952}" dt="2022-10-18T13:47:51.711" v="960" actId="6549"/>
          <ac:spMkLst>
            <pc:docMk/>
            <pc:sldMk cId="3753766546" sldId="2141411841"/>
            <ac:spMk id="9" creationId="{7C817B67-98B4-4D7E-93F9-E8F4496FD896}"/>
          </ac:spMkLst>
        </pc:spChg>
        <pc:spChg chg="mod">
          <ac:chgData name="Michel Zaffran" userId="8a7ca06df0d4362c" providerId="LiveId" clId="{D93FAF12-B6C7-4EFE-ABD9-D3F341F74952}" dt="2022-10-18T13:47:31.483" v="948" actId="20577"/>
          <ac:spMkLst>
            <pc:docMk/>
            <pc:sldMk cId="3753766546" sldId="2141411841"/>
            <ac:spMk id="10" creationId="{A4206C90-43B5-1DAF-4DED-382F86B0239A}"/>
          </ac:spMkLst>
        </pc:spChg>
        <pc:spChg chg="mod">
          <ac:chgData name="Michel Zaffran" userId="8a7ca06df0d4362c" providerId="LiveId" clId="{D93FAF12-B6C7-4EFE-ABD9-D3F341F74952}" dt="2022-10-18T13:47:10.524" v="936" actId="313"/>
          <ac:spMkLst>
            <pc:docMk/>
            <pc:sldMk cId="3753766546" sldId="2141411841"/>
            <ac:spMk id="13" creationId="{A38A717B-B8F0-DDE7-C01B-91D752635D1B}"/>
          </ac:spMkLst>
        </pc:spChg>
        <pc:spChg chg="mod">
          <ac:chgData name="Michel Zaffran" userId="8a7ca06df0d4362c" providerId="LiveId" clId="{D93FAF12-B6C7-4EFE-ABD9-D3F341F74952}" dt="2022-10-18T13:47:21.216" v="945" actId="20577"/>
          <ac:spMkLst>
            <pc:docMk/>
            <pc:sldMk cId="3753766546" sldId="2141411841"/>
            <ac:spMk id="15" creationId="{54BD15CB-E21E-785D-6727-59611455C548}"/>
          </ac:spMkLst>
        </pc:spChg>
        <pc:spChg chg="del mod topLvl">
          <ac:chgData name="Michel Zaffran" userId="8a7ca06df0d4362c" providerId="LiveId" clId="{D93FAF12-B6C7-4EFE-ABD9-D3F341F74952}" dt="2022-10-19T07:32:36.539" v="1599" actId="478"/>
          <ac:spMkLst>
            <pc:docMk/>
            <pc:sldMk cId="3753766546" sldId="2141411841"/>
            <ac:spMk id="64" creationId="{1E8E679A-3157-7420-A349-0A4884B435F2}"/>
          </ac:spMkLst>
        </pc:spChg>
        <pc:grpChg chg="add mod">
          <ac:chgData name="Michel Zaffran" userId="8a7ca06df0d4362c" providerId="LiveId" clId="{D93FAF12-B6C7-4EFE-ABD9-D3F341F74952}" dt="2022-10-19T07:32:52.704" v="1602" actId="1076"/>
          <ac:grpSpMkLst>
            <pc:docMk/>
            <pc:sldMk cId="3753766546" sldId="2141411841"/>
            <ac:grpSpMk id="6" creationId="{CB58C9AC-85B9-C7FD-1F72-52827977797D}"/>
          </ac:grpSpMkLst>
        </pc:grpChg>
        <pc:grpChg chg="add del">
          <ac:chgData name="Michel Zaffran" userId="8a7ca06df0d4362c" providerId="LiveId" clId="{D93FAF12-B6C7-4EFE-ABD9-D3F341F74952}" dt="2022-10-18T13:46:24.114" v="895" actId="478"/>
          <ac:grpSpMkLst>
            <pc:docMk/>
            <pc:sldMk cId="3753766546" sldId="2141411841"/>
            <ac:grpSpMk id="65" creationId="{1574C364-2B98-15BC-C315-5BE5D453ECD6}"/>
          </ac:grpSpMkLst>
        </pc:grpChg>
        <pc:picChg chg="add mod">
          <ac:chgData name="Michel Zaffran" userId="8a7ca06df0d4362c" providerId="LiveId" clId="{D93FAF12-B6C7-4EFE-ABD9-D3F341F74952}" dt="2022-10-19T07:32:45.306" v="1600"/>
          <ac:picMkLst>
            <pc:docMk/>
            <pc:sldMk cId="3753766546" sldId="2141411841"/>
            <ac:picMk id="2" creationId="{EEB1B42D-7D8B-6166-9CBC-93CEC7C7B1F5}"/>
          </ac:picMkLst>
        </pc:picChg>
        <pc:picChg chg="add mod">
          <ac:chgData name="Michel Zaffran" userId="8a7ca06df0d4362c" providerId="LiveId" clId="{D93FAF12-B6C7-4EFE-ABD9-D3F341F74952}" dt="2022-10-18T13:26:23.853" v="477" actId="1037"/>
          <ac:picMkLst>
            <pc:docMk/>
            <pc:sldMk cId="3753766546" sldId="2141411841"/>
            <ac:picMk id="4" creationId="{C4C830E8-A77D-1CB4-09C9-5C68B391F8A0}"/>
          </ac:picMkLst>
        </pc:picChg>
        <pc:picChg chg="add mod">
          <ac:chgData name="Michel Zaffran" userId="8a7ca06df0d4362c" providerId="LiveId" clId="{D93FAF12-B6C7-4EFE-ABD9-D3F341F74952}" dt="2022-10-18T13:45:41.030" v="893"/>
          <ac:picMkLst>
            <pc:docMk/>
            <pc:sldMk cId="3753766546" sldId="2141411841"/>
            <ac:picMk id="5" creationId="{733F02F1-42A3-427A-B097-88956A58A957}"/>
          </ac:picMkLst>
        </pc:picChg>
        <pc:picChg chg="mod">
          <ac:chgData name="Michel Zaffran" userId="8a7ca06df0d4362c" providerId="LiveId" clId="{D93FAF12-B6C7-4EFE-ABD9-D3F341F74952}" dt="2022-10-18T13:46:25.613" v="896"/>
          <ac:picMkLst>
            <pc:docMk/>
            <pc:sldMk cId="3753766546" sldId="2141411841"/>
            <ac:picMk id="7" creationId="{AFF4959B-956C-66DF-A0F3-D3A950420FBA}"/>
          </ac:picMkLst>
        </pc:picChg>
        <pc:picChg chg="del">
          <ac:chgData name="Michel Zaffran" userId="8a7ca06df0d4362c" providerId="LiveId" clId="{D93FAF12-B6C7-4EFE-ABD9-D3F341F74952}" dt="2022-10-18T13:17:54.159" v="315" actId="478"/>
          <ac:picMkLst>
            <pc:docMk/>
            <pc:sldMk cId="3753766546" sldId="2141411841"/>
            <ac:picMk id="12" creationId="{BEE684B9-9F71-4D8D-B12C-A3788B455999}"/>
          </ac:picMkLst>
        </pc:picChg>
        <pc:picChg chg="mod">
          <ac:chgData name="Michel Zaffran" userId="8a7ca06df0d4362c" providerId="LiveId" clId="{D93FAF12-B6C7-4EFE-ABD9-D3F341F74952}" dt="2022-10-18T13:46:25.613" v="896"/>
          <ac:picMkLst>
            <pc:docMk/>
            <pc:sldMk cId="3753766546" sldId="2141411841"/>
            <ac:picMk id="14" creationId="{C23FCA58-D7F8-7BAB-271E-C36B824AF04E}"/>
          </ac:picMkLst>
        </pc:picChg>
        <pc:picChg chg="mod">
          <ac:chgData name="Michel Zaffran" userId="8a7ca06df0d4362c" providerId="LiveId" clId="{D93FAF12-B6C7-4EFE-ABD9-D3F341F74952}" dt="2022-10-18T13:46:25.613" v="896"/>
          <ac:picMkLst>
            <pc:docMk/>
            <pc:sldMk cId="3753766546" sldId="2141411841"/>
            <ac:picMk id="17" creationId="{339A2136-A1FF-AFB9-5EF3-FC599A80893B}"/>
          </ac:picMkLst>
        </pc:picChg>
        <pc:picChg chg="mod">
          <ac:chgData name="Michel Zaffran" userId="8a7ca06df0d4362c" providerId="LiveId" clId="{D93FAF12-B6C7-4EFE-ABD9-D3F341F74952}" dt="2022-10-18T13:46:25.613" v="896"/>
          <ac:picMkLst>
            <pc:docMk/>
            <pc:sldMk cId="3753766546" sldId="2141411841"/>
            <ac:picMk id="18" creationId="{70EA8FB9-AFF2-DEE4-A561-001BB9342419}"/>
          </ac:picMkLst>
        </pc:picChg>
        <pc:picChg chg="mod">
          <ac:chgData name="Michel Zaffran" userId="8a7ca06df0d4362c" providerId="LiveId" clId="{D93FAF12-B6C7-4EFE-ABD9-D3F341F74952}" dt="2022-10-18T13:46:25.613" v="896"/>
          <ac:picMkLst>
            <pc:docMk/>
            <pc:sldMk cId="3753766546" sldId="2141411841"/>
            <ac:picMk id="19" creationId="{E1B3E6E7-B7E8-0DD7-C43E-A018E2D2D67E}"/>
          </ac:picMkLst>
        </pc:picChg>
        <pc:picChg chg="mod">
          <ac:chgData name="Michel Zaffran" userId="8a7ca06df0d4362c" providerId="LiveId" clId="{D93FAF12-B6C7-4EFE-ABD9-D3F341F74952}" dt="2022-10-18T13:46:25.613" v="896"/>
          <ac:picMkLst>
            <pc:docMk/>
            <pc:sldMk cId="3753766546" sldId="2141411841"/>
            <ac:picMk id="20" creationId="{D6D2C1AD-0DFC-FF18-8B7C-43BFFE3C7982}"/>
          </ac:picMkLst>
        </pc:picChg>
        <pc:picChg chg="mod">
          <ac:chgData name="Michel Zaffran" userId="8a7ca06df0d4362c" providerId="LiveId" clId="{D93FAF12-B6C7-4EFE-ABD9-D3F341F74952}" dt="2022-10-18T13:46:25.613" v="896"/>
          <ac:picMkLst>
            <pc:docMk/>
            <pc:sldMk cId="3753766546" sldId="2141411841"/>
            <ac:picMk id="21" creationId="{25290113-C7A9-1351-6058-083C8C69CCE2}"/>
          </ac:picMkLst>
        </pc:picChg>
        <pc:picChg chg="mod">
          <ac:chgData name="Michel Zaffran" userId="8a7ca06df0d4362c" providerId="LiveId" clId="{D93FAF12-B6C7-4EFE-ABD9-D3F341F74952}" dt="2022-10-18T13:46:25.613" v="896"/>
          <ac:picMkLst>
            <pc:docMk/>
            <pc:sldMk cId="3753766546" sldId="2141411841"/>
            <ac:picMk id="22" creationId="{A1F7DC96-6DFF-7088-1034-B414B611D2BA}"/>
          </ac:picMkLst>
        </pc:picChg>
        <pc:picChg chg="mod">
          <ac:chgData name="Michel Zaffran" userId="8a7ca06df0d4362c" providerId="LiveId" clId="{D93FAF12-B6C7-4EFE-ABD9-D3F341F74952}" dt="2022-10-18T13:46:25.613" v="896"/>
          <ac:picMkLst>
            <pc:docMk/>
            <pc:sldMk cId="3753766546" sldId="2141411841"/>
            <ac:picMk id="23" creationId="{F421BE55-9AB5-5EA9-D052-A742BF999825}"/>
          </ac:picMkLst>
        </pc:picChg>
        <pc:picChg chg="mod">
          <ac:chgData name="Michel Zaffran" userId="8a7ca06df0d4362c" providerId="LiveId" clId="{D93FAF12-B6C7-4EFE-ABD9-D3F341F74952}" dt="2022-10-18T13:46:25.613" v="896"/>
          <ac:picMkLst>
            <pc:docMk/>
            <pc:sldMk cId="3753766546" sldId="2141411841"/>
            <ac:picMk id="24" creationId="{23CBDDAA-8208-6B7E-DB24-8D9C4DF7147F}"/>
          </ac:picMkLst>
        </pc:picChg>
        <pc:picChg chg="mod">
          <ac:chgData name="Michel Zaffran" userId="8a7ca06df0d4362c" providerId="LiveId" clId="{D93FAF12-B6C7-4EFE-ABD9-D3F341F74952}" dt="2022-10-18T13:46:25.613" v="896"/>
          <ac:picMkLst>
            <pc:docMk/>
            <pc:sldMk cId="3753766546" sldId="2141411841"/>
            <ac:picMk id="25" creationId="{3E839885-DBFA-13EE-7E3E-908C3AD88D05}"/>
          </ac:picMkLst>
        </pc:picChg>
        <pc:picChg chg="mod">
          <ac:chgData name="Michel Zaffran" userId="8a7ca06df0d4362c" providerId="LiveId" clId="{D93FAF12-B6C7-4EFE-ABD9-D3F341F74952}" dt="2022-10-18T13:46:25.613" v="896"/>
          <ac:picMkLst>
            <pc:docMk/>
            <pc:sldMk cId="3753766546" sldId="2141411841"/>
            <ac:picMk id="26" creationId="{D3A65D14-37F8-6BC3-5C00-E258E92E9424}"/>
          </ac:picMkLst>
        </pc:picChg>
        <pc:picChg chg="mod">
          <ac:chgData name="Michel Zaffran" userId="8a7ca06df0d4362c" providerId="LiveId" clId="{D93FAF12-B6C7-4EFE-ABD9-D3F341F74952}" dt="2022-10-18T13:46:25.613" v="896"/>
          <ac:picMkLst>
            <pc:docMk/>
            <pc:sldMk cId="3753766546" sldId="2141411841"/>
            <ac:picMk id="27" creationId="{E40CF62B-D8C6-3AB4-9CCC-170C8204CDF4}"/>
          </ac:picMkLst>
        </pc:picChg>
        <pc:picChg chg="mod">
          <ac:chgData name="Michel Zaffran" userId="8a7ca06df0d4362c" providerId="LiveId" clId="{D93FAF12-B6C7-4EFE-ABD9-D3F341F74952}" dt="2022-10-18T13:46:25.613" v="896"/>
          <ac:picMkLst>
            <pc:docMk/>
            <pc:sldMk cId="3753766546" sldId="2141411841"/>
            <ac:picMk id="28" creationId="{84437A99-FCFB-2A9B-AA7C-C29A0D4A50C9}"/>
          </ac:picMkLst>
        </pc:picChg>
        <pc:picChg chg="mod">
          <ac:chgData name="Michel Zaffran" userId="8a7ca06df0d4362c" providerId="LiveId" clId="{D93FAF12-B6C7-4EFE-ABD9-D3F341F74952}" dt="2022-10-18T13:46:25.613" v="896"/>
          <ac:picMkLst>
            <pc:docMk/>
            <pc:sldMk cId="3753766546" sldId="2141411841"/>
            <ac:picMk id="29" creationId="{FA1C3908-74DD-034B-A827-A19BAC8E62D6}"/>
          </ac:picMkLst>
        </pc:picChg>
        <pc:picChg chg="mod">
          <ac:chgData name="Michel Zaffran" userId="8a7ca06df0d4362c" providerId="LiveId" clId="{D93FAF12-B6C7-4EFE-ABD9-D3F341F74952}" dt="2022-10-18T13:46:25.613" v="896"/>
          <ac:picMkLst>
            <pc:docMk/>
            <pc:sldMk cId="3753766546" sldId="2141411841"/>
            <ac:picMk id="30" creationId="{A461839B-1534-BE18-48D0-8BBDAC883EAC}"/>
          </ac:picMkLst>
        </pc:picChg>
        <pc:picChg chg="mod">
          <ac:chgData name="Michel Zaffran" userId="8a7ca06df0d4362c" providerId="LiveId" clId="{D93FAF12-B6C7-4EFE-ABD9-D3F341F74952}" dt="2022-10-18T13:46:25.613" v="896"/>
          <ac:picMkLst>
            <pc:docMk/>
            <pc:sldMk cId="3753766546" sldId="2141411841"/>
            <ac:picMk id="31" creationId="{9B535561-7283-53E1-3483-6F1CA65A1315}"/>
          </ac:picMkLst>
        </pc:picChg>
        <pc:picChg chg="mod">
          <ac:chgData name="Michel Zaffran" userId="8a7ca06df0d4362c" providerId="LiveId" clId="{D93FAF12-B6C7-4EFE-ABD9-D3F341F74952}" dt="2022-10-18T13:46:25.613" v="896"/>
          <ac:picMkLst>
            <pc:docMk/>
            <pc:sldMk cId="3753766546" sldId="2141411841"/>
            <ac:picMk id="32" creationId="{A440A328-D167-CB8E-D060-A109B1B0257F}"/>
          </ac:picMkLst>
        </pc:picChg>
        <pc:picChg chg="mod">
          <ac:chgData name="Michel Zaffran" userId="8a7ca06df0d4362c" providerId="LiveId" clId="{D93FAF12-B6C7-4EFE-ABD9-D3F341F74952}" dt="2022-10-18T13:46:25.613" v="896"/>
          <ac:picMkLst>
            <pc:docMk/>
            <pc:sldMk cId="3753766546" sldId="2141411841"/>
            <ac:picMk id="33" creationId="{74199DD9-3FFC-8F6D-B20C-D12459D0ED27}"/>
          </ac:picMkLst>
        </pc:picChg>
        <pc:picChg chg="mod">
          <ac:chgData name="Michel Zaffran" userId="8a7ca06df0d4362c" providerId="LiveId" clId="{D93FAF12-B6C7-4EFE-ABD9-D3F341F74952}" dt="2022-10-18T13:46:25.613" v="896"/>
          <ac:picMkLst>
            <pc:docMk/>
            <pc:sldMk cId="3753766546" sldId="2141411841"/>
            <ac:picMk id="34" creationId="{B1EF4D41-ABA7-FBE2-7743-56C10AEA1306}"/>
          </ac:picMkLst>
        </pc:picChg>
        <pc:picChg chg="mod">
          <ac:chgData name="Michel Zaffran" userId="8a7ca06df0d4362c" providerId="LiveId" clId="{D93FAF12-B6C7-4EFE-ABD9-D3F341F74952}" dt="2022-10-18T13:46:25.613" v="896"/>
          <ac:picMkLst>
            <pc:docMk/>
            <pc:sldMk cId="3753766546" sldId="2141411841"/>
            <ac:picMk id="35" creationId="{5DA2E5EE-126B-E7AF-B54F-22326D06AE3F}"/>
          </ac:picMkLst>
        </pc:picChg>
        <pc:picChg chg="mod">
          <ac:chgData name="Michel Zaffran" userId="8a7ca06df0d4362c" providerId="LiveId" clId="{D93FAF12-B6C7-4EFE-ABD9-D3F341F74952}" dt="2022-10-18T13:46:25.613" v="896"/>
          <ac:picMkLst>
            <pc:docMk/>
            <pc:sldMk cId="3753766546" sldId="2141411841"/>
            <ac:picMk id="36" creationId="{2DBFFC94-506C-F87D-9EFA-421360577C10}"/>
          </ac:picMkLst>
        </pc:picChg>
        <pc:picChg chg="mod">
          <ac:chgData name="Michel Zaffran" userId="8a7ca06df0d4362c" providerId="LiveId" clId="{D93FAF12-B6C7-4EFE-ABD9-D3F341F74952}" dt="2022-10-18T13:46:25.613" v="896"/>
          <ac:picMkLst>
            <pc:docMk/>
            <pc:sldMk cId="3753766546" sldId="2141411841"/>
            <ac:picMk id="37" creationId="{CD1F3DEC-8647-7DDB-2800-13983244DCF5}"/>
          </ac:picMkLst>
        </pc:picChg>
        <pc:picChg chg="mod">
          <ac:chgData name="Michel Zaffran" userId="8a7ca06df0d4362c" providerId="LiveId" clId="{D93FAF12-B6C7-4EFE-ABD9-D3F341F74952}" dt="2022-10-18T13:46:25.613" v="896"/>
          <ac:picMkLst>
            <pc:docMk/>
            <pc:sldMk cId="3753766546" sldId="2141411841"/>
            <ac:picMk id="38" creationId="{AE2F3FF4-8792-F380-4404-510E5C1647E1}"/>
          </ac:picMkLst>
        </pc:picChg>
        <pc:picChg chg="del topLvl">
          <ac:chgData name="Michel Zaffran" userId="8a7ca06df0d4362c" providerId="LiveId" clId="{D93FAF12-B6C7-4EFE-ABD9-D3F341F74952}" dt="2022-10-18T13:46:24.114" v="895" actId="478"/>
          <ac:picMkLst>
            <pc:docMk/>
            <pc:sldMk cId="3753766546" sldId="2141411841"/>
            <ac:picMk id="63" creationId="{24240AC2-A26A-FF4F-1627-2C4A969D2009}"/>
          </ac:picMkLst>
        </pc:picChg>
      </pc:sldChg>
      <pc:sldChg chg="ord">
        <pc:chgData name="Michel Zaffran" userId="8a7ca06df0d4362c" providerId="LiveId" clId="{D93FAF12-B6C7-4EFE-ABD9-D3F341F74952}" dt="2022-10-18T13:30:39.472" v="538"/>
        <pc:sldMkLst>
          <pc:docMk/>
          <pc:sldMk cId="0" sldId="214141184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5261DE-1C4D-4C9D-A0D0-DC1F101C5328}" type="datetimeFigureOut">
              <a:rPr lang="en-US" smtClean="0"/>
              <a:t>10/19/2022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E9AB0-FA88-40A6-A993-43F2683562F9}" type="slidenum">
              <a:rPr lang="en-US" smtClean="0"/>
              <a:t>‹N°›</a:t>
            </a:fld>
            <a:endParaRPr lang="en-US"/>
          </a:p>
        </p:txBody>
      </p:sp>
    </p:spTree>
    <p:extLst>
      <p:ext uri="{BB962C8B-B14F-4D97-AF65-F5344CB8AC3E}">
        <p14:creationId xmlns:p14="http://schemas.microsoft.com/office/powerpoint/2010/main" val="1088407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9938"/>
            <a:ext cx="6572250" cy="3697287"/>
          </a:xfrm>
        </p:spPr>
      </p:sp>
      <p:sp>
        <p:nvSpPr>
          <p:cNvPr id="3" name="Notes Placeholder 2"/>
          <p:cNvSpPr>
            <a:spLocks noGrp="1"/>
          </p:cNvSpPr>
          <p:nvPr>
            <p:ph type="body" idx="1"/>
          </p:nvPr>
        </p:nvSpPr>
        <p:spPr/>
        <p:txBody>
          <a:bodyPr/>
          <a:lstStyle/>
          <a:p>
            <a:endParaRPr lang="en-GB" b="1" dirty="0"/>
          </a:p>
          <a:p>
            <a:endParaRPr lang="en-US" dirty="0"/>
          </a:p>
          <a:p>
            <a:endParaRPr lang="en-US" b="1" dirty="0"/>
          </a:p>
          <a:p>
            <a:endParaRPr lang="en-US" dirty="0"/>
          </a:p>
          <a:p>
            <a:endParaRPr lang="en-US" dirty="0"/>
          </a:p>
        </p:txBody>
      </p:sp>
    </p:spTree>
    <p:extLst>
      <p:ext uri="{BB962C8B-B14F-4D97-AF65-F5344CB8AC3E}">
        <p14:creationId xmlns:p14="http://schemas.microsoft.com/office/powerpoint/2010/main" val="320512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5"/>
          </p:nvPr>
        </p:nvSpPr>
        <p:spPr/>
        <p:txBody>
          <a:bodyPr/>
          <a:lstStyle/>
          <a:p>
            <a:fld id="{ADE27435-6819-4424-9FA1-09DF327631B9}" type="slidenum">
              <a:rPr lang="en-GB" smtClean="0"/>
              <a:t>11</a:t>
            </a:fld>
            <a:endParaRPr lang="en-GB"/>
          </a:p>
        </p:txBody>
      </p:sp>
    </p:spTree>
    <p:extLst>
      <p:ext uri="{BB962C8B-B14F-4D97-AF65-F5344CB8AC3E}">
        <p14:creationId xmlns:p14="http://schemas.microsoft.com/office/powerpoint/2010/main" val="2997503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16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endParaRPr lang="en-US" baseline="0" dirty="0"/>
          </a:p>
          <a:p>
            <a:r>
              <a:rPr lang="en-US" baseline="0" dirty="0"/>
              <a:t>The COVID-19 pandemic has been an unanticipated challenged in 2020; a “curveball” that nobody could have anticipated. This is a recent map that shows the countries affected by COVID-19. It is reminiscent of the maps from the early days of our fight against polio – a virus that has impacted life throughout the world and which, like polio was not well understood and initially lacked a preventive vaccine or effective cure and therefore placing an extraordinary public health threat to communities and burden on health systems.</a:t>
            </a:r>
          </a:p>
          <a:p>
            <a:r>
              <a:rPr lang="en-US" baseline="0" dirty="0"/>
              <a:t>Due to the unique nature of COVID-19 and the way the virus spreads, immunization activities, particularly mass immunization campaigns including those for polio were paused for several months beginning in March 2020.  As of 20 July, both Afghanistan and Pakistan have resumed polio immunization activities as have several countries in Africa-all observing safety protocols to keep frontline health workers and communities safe. </a:t>
            </a:r>
          </a:p>
          <a:p>
            <a:r>
              <a:rPr lang="en-US" dirty="0"/>
              <a:t>During this time, polio workers and surveillance system—the PolioPlus infrastructure-- that make up the backbone of the GPEI are fighting COVID-19 in the ways shown on this slide.  Front line health workers and teaching communities how to keep safe from COVID; surveillance medical officers are investigating cases of polio and COVID and providing training for front line health care workers.  And just as they do for polio, when a person tests positive for COVID, their close contacts are also tested to determine if the virus is spreading. This is a demonstrable example of the “Plus” in PolioPlus.</a:t>
            </a:r>
          </a:p>
        </p:txBody>
      </p:sp>
      <p:sp>
        <p:nvSpPr>
          <p:cNvPr id="4" name="Slide Number Placeholder 3"/>
          <p:cNvSpPr>
            <a:spLocks noGrp="1"/>
          </p:cNvSpPr>
          <p:nvPr>
            <p:ph type="sldNum" sz="quarter" idx="10"/>
          </p:nvPr>
        </p:nvSpPr>
        <p:spPr/>
        <p:txBody>
          <a:bodyPr/>
          <a:lstStyle/>
          <a:p>
            <a:fld id="{55CB2294-2815-0641-BA18-00635844A3C8}" type="slidenum">
              <a:rPr lang="en-US" smtClean="0"/>
              <a:t>14</a:t>
            </a:fld>
            <a:endParaRPr lang="en-US" dirty="0"/>
          </a:p>
        </p:txBody>
      </p:sp>
    </p:spTree>
    <p:extLst>
      <p:ext uri="{BB962C8B-B14F-4D97-AF65-F5344CB8AC3E}">
        <p14:creationId xmlns:p14="http://schemas.microsoft.com/office/powerpoint/2010/main" val="568566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xfrm>
            <a:off x="92075" y="746125"/>
            <a:ext cx="6624638" cy="3727450"/>
          </a:xfrm>
          <a:ln/>
        </p:spPr>
      </p:sp>
      <p:sp>
        <p:nvSpPr>
          <p:cNvPr id="2" name="Notes Placeholder 1"/>
          <p:cNvSpPr>
            <a:spLocks noGrp="1"/>
          </p:cNvSpPr>
          <p:nvPr>
            <p:ph type="body" sz="quarter" idx="10"/>
          </p:nvPr>
        </p:nvSpPr>
        <p:spPr>
          <a:xfrm>
            <a:off x="685800" y="4670426"/>
            <a:ext cx="5486400" cy="3600450"/>
          </a:xfrm>
        </p:spPr>
        <p:txBody>
          <a:bodyPr/>
          <a:lstStyle/>
          <a:p>
            <a:r>
              <a:rPr lang="fr-FR" dirty="0"/>
              <a:t>Cependant, si nous n'éradiquons PAS la polio, la maladie reviendra en force. La poliomyélite est une maladie hautement infectieuse, elle est sujette aux épidémies et, dans un monde interconnecté, les pays exempts de poliomyélite seront à nouveau rapidement infectés.</a:t>
            </a:r>
          </a:p>
          <a:p>
            <a:endParaRPr lang="fr-FR" dirty="0"/>
          </a:p>
          <a:p>
            <a:r>
              <a:rPr lang="fr-FR" dirty="0"/>
              <a:t>Nous avons constaté maintes et maintes fois que la polio se propageait à nouveau dans des zones auparavant exemptes de poliomyélite. Cette diapositive montre une carte de tous les cas de poliomyélite de 2003 à 2017. Comme vous pouvez le constater, la poliomyélite s'est répandue de manière répétée à partir de zones d'endémie à travers le monde. Toutes ces épidémies sont à nouveau stoppées, ce qui est encourageant. Mais nous savons que si nous n'éradiquons pas la maladie dans les zones d'endémie restantes, elle se propagera à nouveau.</a:t>
            </a:r>
          </a:p>
          <a:p>
            <a:r>
              <a:rPr lang="fr-FR" dirty="0"/>
              <a:t>  Si nous n'éradiquons pas complètement la polio, nous savons que dans 10 ans, la poliomyélite se répandra à nouveau dans le monde entier et que, chaque année, 200 000 enfants seront à nouveau paralysés à vie par la polio. </a:t>
            </a:r>
          </a:p>
          <a:p>
            <a:r>
              <a:rPr lang="fr-FR" dirty="0"/>
              <a:t>C'est pourquoi nous devons éradiquer la poliomyélite complètement, partout.</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Espace réservé des notes 5">
            <a:extLst>
              <a:ext uri="{FF2B5EF4-FFF2-40B4-BE49-F238E27FC236}">
                <a16:creationId xmlns:a16="http://schemas.microsoft.com/office/drawing/2014/main" id="{26911831-47E6-48C2-9216-C104ED1B7A0D}"/>
              </a:ext>
            </a:extLst>
          </p:cNvPr>
          <p:cNvSpPr>
            <a:spLocks noGrp="1"/>
          </p:cNvSpPr>
          <p:nvPr>
            <p:ph type="body" sz="quarter" idx="3"/>
          </p:nvPr>
        </p:nvSpPr>
        <p:spPr/>
        <p:txBody>
          <a:bodyPr/>
          <a:lstStyle/>
          <a:p>
            <a:endParaRPr lang="fr-FR"/>
          </a:p>
        </p:txBody>
      </p:sp>
    </p:spTree>
    <p:extLst>
      <p:ext uri="{BB962C8B-B14F-4D97-AF65-F5344CB8AC3E}">
        <p14:creationId xmlns:p14="http://schemas.microsoft.com/office/powerpoint/2010/main" val="220606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Espace réservé des notes 5">
            <a:extLst>
              <a:ext uri="{FF2B5EF4-FFF2-40B4-BE49-F238E27FC236}">
                <a16:creationId xmlns:a16="http://schemas.microsoft.com/office/drawing/2014/main" id="{6AE1C16B-C8F5-4BF7-9AF2-CE8FC8B54C37}"/>
              </a:ext>
            </a:extLst>
          </p:cNvPr>
          <p:cNvSpPr>
            <a:spLocks noGrp="1"/>
          </p:cNvSpPr>
          <p:nvPr>
            <p:ph type="body" sz="quarter" idx="3"/>
          </p:nvPr>
        </p:nvSpPr>
        <p:spPr/>
        <p:txBody>
          <a:bodyPr/>
          <a:lstStyle/>
          <a:p>
            <a:endParaRPr lang="fr-FR"/>
          </a:p>
        </p:txBody>
      </p:sp>
    </p:spTree>
    <p:extLst>
      <p:ext uri="{BB962C8B-B14F-4D97-AF65-F5344CB8AC3E}">
        <p14:creationId xmlns:p14="http://schemas.microsoft.com/office/powerpoint/2010/main" val="4082446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Rot="1" noChangeAspect="1" noChangeArrowheads="1" noTextEdit="1"/>
          </p:cNvSpPr>
          <p:nvPr>
            <p:ph type="sldImg"/>
          </p:nvPr>
        </p:nvSpPr>
        <p:spPr>
          <a:xfrm>
            <a:off x="141288" y="769938"/>
            <a:ext cx="6573837" cy="3698875"/>
          </a:xfrm>
          <a:ln/>
        </p:spPr>
      </p:sp>
      <p:sp>
        <p:nvSpPr>
          <p:cNvPr id="4" name="Rectangle 3"/>
          <p:cNvSpPr>
            <a:spLocks noGrp="1" noChangeArrowheads="1"/>
          </p:cNvSpPr>
          <p:nvPr>
            <p:ph type="body" idx="1"/>
          </p:nvPr>
        </p:nvSpPr>
        <p:spPr>
          <a:xfrm>
            <a:off x="690935" y="4787209"/>
            <a:ext cx="5533965" cy="4532105"/>
          </a:xfrm>
          <a:noFill/>
        </p:spPr>
        <p:txBody>
          <a:bodyP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xfrm>
            <a:off x="3774169" y="9283417"/>
            <a:ext cx="2888600" cy="4892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76" tIns="44938" rIns="89876" bIns="44938"/>
          <a:lstStyle>
            <a:lvl1pPr defTabSz="892522" eaLnBrk="0" hangingPunct="0">
              <a:defRPr>
                <a:solidFill>
                  <a:schemeClr val="tx1"/>
                </a:solidFill>
                <a:latin typeface="Arial" pitchFamily="34" charset="0"/>
                <a:cs typeface="Arial" pitchFamily="34" charset="0"/>
              </a:defRPr>
            </a:lvl1pPr>
            <a:lvl2pPr marL="730246" indent="-280864" defTabSz="892522" eaLnBrk="0" hangingPunct="0">
              <a:defRPr>
                <a:solidFill>
                  <a:schemeClr val="tx1"/>
                </a:solidFill>
                <a:latin typeface="Arial" pitchFamily="34" charset="0"/>
                <a:cs typeface="Arial" pitchFamily="34" charset="0"/>
              </a:defRPr>
            </a:lvl2pPr>
            <a:lvl3pPr marL="1123455" indent="-224691" defTabSz="892522" eaLnBrk="0" hangingPunct="0">
              <a:defRPr>
                <a:solidFill>
                  <a:schemeClr val="tx1"/>
                </a:solidFill>
                <a:latin typeface="Arial" pitchFamily="34" charset="0"/>
                <a:cs typeface="Arial" pitchFamily="34" charset="0"/>
              </a:defRPr>
            </a:lvl3pPr>
            <a:lvl4pPr marL="1572837" indent="-224691" defTabSz="892522" eaLnBrk="0" hangingPunct="0">
              <a:defRPr>
                <a:solidFill>
                  <a:schemeClr val="tx1"/>
                </a:solidFill>
                <a:latin typeface="Arial" pitchFamily="34" charset="0"/>
                <a:cs typeface="Arial" pitchFamily="34" charset="0"/>
              </a:defRPr>
            </a:lvl4pPr>
            <a:lvl5pPr marL="2022218" indent="-224691" defTabSz="892522" eaLnBrk="0" hangingPunct="0">
              <a:defRPr>
                <a:solidFill>
                  <a:schemeClr val="tx1"/>
                </a:solidFill>
                <a:latin typeface="Arial" pitchFamily="34" charset="0"/>
                <a:cs typeface="Arial" pitchFamily="34" charset="0"/>
              </a:defRPr>
            </a:lvl5pPr>
            <a:lvl6pPr marL="2471600" indent="-224691" defTabSz="892522" eaLnBrk="0" fontAlgn="base" hangingPunct="0">
              <a:spcBef>
                <a:spcPct val="0"/>
              </a:spcBef>
              <a:spcAft>
                <a:spcPct val="0"/>
              </a:spcAft>
              <a:defRPr>
                <a:solidFill>
                  <a:schemeClr val="tx1"/>
                </a:solidFill>
                <a:latin typeface="Arial" pitchFamily="34" charset="0"/>
                <a:cs typeface="Arial" pitchFamily="34" charset="0"/>
              </a:defRPr>
            </a:lvl6pPr>
            <a:lvl7pPr marL="2920982" indent="-224691" defTabSz="892522" eaLnBrk="0" fontAlgn="base" hangingPunct="0">
              <a:spcBef>
                <a:spcPct val="0"/>
              </a:spcBef>
              <a:spcAft>
                <a:spcPct val="0"/>
              </a:spcAft>
              <a:defRPr>
                <a:solidFill>
                  <a:schemeClr val="tx1"/>
                </a:solidFill>
                <a:latin typeface="Arial" pitchFamily="34" charset="0"/>
                <a:cs typeface="Arial" pitchFamily="34" charset="0"/>
              </a:defRPr>
            </a:lvl7pPr>
            <a:lvl8pPr marL="3370364" indent="-224691" defTabSz="892522" eaLnBrk="0" fontAlgn="base" hangingPunct="0">
              <a:spcBef>
                <a:spcPct val="0"/>
              </a:spcBef>
              <a:spcAft>
                <a:spcPct val="0"/>
              </a:spcAft>
              <a:defRPr>
                <a:solidFill>
                  <a:schemeClr val="tx1"/>
                </a:solidFill>
                <a:latin typeface="Arial" pitchFamily="34" charset="0"/>
                <a:cs typeface="Arial" pitchFamily="34" charset="0"/>
              </a:defRPr>
            </a:lvl8pPr>
            <a:lvl9pPr marL="3819746" indent="-224691" defTabSz="892522"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236D36D-52A9-4CAE-9564-43706E3E71FF}" type="slidenum">
              <a:rPr lang="en-GB" altLang="en-US" smtClean="0"/>
              <a:pPr eaLnBrk="1" hangingPunct="1"/>
              <a:t>2</a:t>
            </a:fld>
            <a:endParaRPr lang="en-GB" altLang="en-US"/>
          </a:p>
        </p:txBody>
      </p:sp>
      <p:sp>
        <p:nvSpPr>
          <p:cNvPr id="41987" name="Rectangle 2"/>
          <p:cNvSpPr>
            <a:spLocks noGrp="1" noRot="1" noChangeAspect="1" noChangeArrowheads="1" noTextEdit="1"/>
          </p:cNvSpPr>
          <p:nvPr>
            <p:ph type="sldImg"/>
          </p:nvPr>
        </p:nvSpPr>
        <p:spPr>
          <a:xfrm>
            <a:off x="74613" y="733425"/>
            <a:ext cx="6515100" cy="3665538"/>
          </a:xfrm>
          <a:ln/>
        </p:spPr>
      </p:sp>
      <p:sp>
        <p:nvSpPr>
          <p:cNvPr id="2" name="Espace réservé des notes 1">
            <a:extLst>
              <a:ext uri="{FF2B5EF4-FFF2-40B4-BE49-F238E27FC236}">
                <a16:creationId xmlns:a16="http://schemas.microsoft.com/office/drawing/2014/main" id="{8BB53389-4833-48E6-85A5-C64B67A5AB91}"/>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319069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xfrm>
            <a:off x="3774169" y="9283417"/>
            <a:ext cx="2888600" cy="4892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76" tIns="44938" rIns="89876" bIns="44938"/>
          <a:lstStyle>
            <a:lvl1pPr defTabSz="892522" eaLnBrk="0" hangingPunct="0">
              <a:defRPr>
                <a:solidFill>
                  <a:schemeClr val="tx1"/>
                </a:solidFill>
                <a:latin typeface="Arial" pitchFamily="34" charset="0"/>
                <a:cs typeface="Arial" pitchFamily="34" charset="0"/>
              </a:defRPr>
            </a:lvl1pPr>
            <a:lvl2pPr marL="730246" indent="-280864" defTabSz="892522" eaLnBrk="0" hangingPunct="0">
              <a:defRPr>
                <a:solidFill>
                  <a:schemeClr val="tx1"/>
                </a:solidFill>
                <a:latin typeface="Arial" pitchFamily="34" charset="0"/>
                <a:cs typeface="Arial" pitchFamily="34" charset="0"/>
              </a:defRPr>
            </a:lvl2pPr>
            <a:lvl3pPr marL="1123455" indent="-224691" defTabSz="892522" eaLnBrk="0" hangingPunct="0">
              <a:defRPr>
                <a:solidFill>
                  <a:schemeClr val="tx1"/>
                </a:solidFill>
                <a:latin typeface="Arial" pitchFamily="34" charset="0"/>
                <a:cs typeface="Arial" pitchFamily="34" charset="0"/>
              </a:defRPr>
            </a:lvl3pPr>
            <a:lvl4pPr marL="1572837" indent="-224691" defTabSz="892522" eaLnBrk="0" hangingPunct="0">
              <a:defRPr>
                <a:solidFill>
                  <a:schemeClr val="tx1"/>
                </a:solidFill>
                <a:latin typeface="Arial" pitchFamily="34" charset="0"/>
                <a:cs typeface="Arial" pitchFamily="34" charset="0"/>
              </a:defRPr>
            </a:lvl4pPr>
            <a:lvl5pPr marL="2022218" indent="-224691" defTabSz="892522" eaLnBrk="0" hangingPunct="0">
              <a:defRPr>
                <a:solidFill>
                  <a:schemeClr val="tx1"/>
                </a:solidFill>
                <a:latin typeface="Arial" pitchFamily="34" charset="0"/>
                <a:cs typeface="Arial" pitchFamily="34" charset="0"/>
              </a:defRPr>
            </a:lvl5pPr>
            <a:lvl6pPr marL="2471600" indent="-224691" defTabSz="892522" eaLnBrk="0" fontAlgn="base" hangingPunct="0">
              <a:spcBef>
                <a:spcPct val="0"/>
              </a:spcBef>
              <a:spcAft>
                <a:spcPct val="0"/>
              </a:spcAft>
              <a:defRPr>
                <a:solidFill>
                  <a:schemeClr val="tx1"/>
                </a:solidFill>
                <a:latin typeface="Arial" pitchFamily="34" charset="0"/>
                <a:cs typeface="Arial" pitchFamily="34" charset="0"/>
              </a:defRPr>
            </a:lvl6pPr>
            <a:lvl7pPr marL="2920982" indent="-224691" defTabSz="892522" eaLnBrk="0" fontAlgn="base" hangingPunct="0">
              <a:spcBef>
                <a:spcPct val="0"/>
              </a:spcBef>
              <a:spcAft>
                <a:spcPct val="0"/>
              </a:spcAft>
              <a:defRPr>
                <a:solidFill>
                  <a:schemeClr val="tx1"/>
                </a:solidFill>
                <a:latin typeface="Arial" pitchFamily="34" charset="0"/>
                <a:cs typeface="Arial" pitchFamily="34" charset="0"/>
              </a:defRPr>
            </a:lvl7pPr>
            <a:lvl8pPr marL="3370364" indent="-224691" defTabSz="892522" eaLnBrk="0" fontAlgn="base" hangingPunct="0">
              <a:spcBef>
                <a:spcPct val="0"/>
              </a:spcBef>
              <a:spcAft>
                <a:spcPct val="0"/>
              </a:spcAft>
              <a:defRPr>
                <a:solidFill>
                  <a:schemeClr val="tx1"/>
                </a:solidFill>
                <a:latin typeface="Arial" pitchFamily="34" charset="0"/>
                <a:cs typeface="Arial" pitchFamily="34" charset="0"/>
              </a:defRPr>
            </a:lvl8pPr>
            <a:lvl9pPr marL="3819746" indent="-224691" defTabSz="892522"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236D36D-52A9-4CAE-9564-43706E3E71FF}" type="slidenum">
              <a:rPr lang="en-GB" altLang="en-US" smtClean="0"/>
              <a:pPr eaLnBrk="1" hangingPunct="1"/>
              <a:t>3</a:t>
            </a:fld>
            <a:endParaRPr lang="en-GB" altLang="en-US"/>
          </a:p>
        </p:txBody>
      </p:sp>
      <p:sp>
        <p:nvSpPr>
          <p:cNvPr id="41987" name="Rectangle 2"/>
          <p:cNvSpPr>
            <a:spLocks noGrp="1" noRot="1" noChangeAspect="1" noChangeArrowheads="1" noTextEdit="1"/>
          </p:cNvSpPr>
          <p:nvPr>
            <p:ph type="sldImg"/>
          </p:nvPr>
        </p:nvSpPr>
        <p:spPr>
          <a:xfrm>
            <a:off x="74613" y="733425"/>
            <a:ext cx="6515100" cy="3665538"/>
          </a:xfrm>
          <a:ln/>
        </p:spPr>
      </p:sp>
    </p:spTree>
    <p:extLst>
      <p:ext uri="{BB962C8B-B14F-4D97-AF65-F5344CB8AC3E}">
        <p14:creationId xmlns:p14="http://schemas.microsoft.com/office/powerpoint/2010/main" val="1109464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139700" y="769938"/>
            <a:ext cx="6572250" cy="3697287"/>
          </a:xfrm>
          <a:ln/>
        </p:spPr>
      </p:sp>
      <p:sp>
        <p:nvSpPr>
          <p:cNvPr id="4" name="Rectangle 3"/>
          <p:cNvSpPr>
            <a:spLocks noGrp="1" noChangeArrowheads="1"/>
          </p:cNvSpPr>
          <p:nvPr>
            <p:ph type="body" idx="1"/>
          </p:nvPr>
        </p:nvSpPr>
        <p:spPr>
          <a:xfrm>
            <a:off x="690935" y="4787209"/>
            <a:ext cx="5533965" cy="4532105"/>
          </a:xfrm>
          <a:noFill/>
        </p:spPr>
        <p:txBody>
          <a:bodyPr/>
          <a:lstStyle/>
          <a:p>
            <a:r>
              <a:rPr lang="fr-FR" altLang="en-US" dirty="0"/>
              <a:t>En 1988, plus de 125 pays étaient endémiques de la poliomyélite.</a:t>
            </a:r>
          </a:p>
          <a:p>
            <a:endParaRPr lang="fr-FR" altLang="en-US" dirty="0"/>
          </a:p>
          <a:p>
            <a:r>
              <a:rPr lang="fr-FR" altLang="en-US" dirty="0"/>
              <a:t>Et chaque année, plus de 350 000 enfants </a:t>
            </a:r>
            <a:r>
              <a:rPr lang="fr-FR" altLang="en-US" dirty="0" err="1"/>
              <a:t>etaient</a:t>
            </a:r>
            <a:r>
              <a:rPr lang="fr-FR" altLang="en-US" dirty="0"/>
              <a:t> paralysés à vie par la maladie.</a:t>
            </a:r>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93663" y="746125"/>
            <a:ext cx="6626225" cy="3727450"/>
          </a:xfrm>
          <a:ln/>
        </p:spPr>
      </p:sp>
      <p:sp>
        <p:nvSpPr>
          <p:cNvPr id="3" name="Notes Placeholder 2"/>
          <p:cNvSpPr>
            <a:spLocks noGrp="1"/>
          </p:cNvSpPr>
          <p:nvPr>
            <p:ph type="body" idx="3"/>
          </p:nvPr>
        </p:nvSpPr>
        <p:spPr>
          <a:xfrm>
            <a:off x="680562" y="4723251"/>
            <a:ext cx="5447666" cy="4472065"/>
          </a:xfrm>
          <a:noFill/>
        </p:spPr>
        <p:txBody>
          <a:bodyPr/>
          <a:lstStyle/>
          <a:p>
            <a:r>
              <a:rPr lang="en-GB" dirty="0"/>
              <a:t>Les </a:t>
            </a:r>
            <a:r>
              <a:rPr lang="en-GB" dirty="0" err="1"/>
              <a:t>derniers</a:t>
            </a:r>
            <a:r>
              <a:rPr lang="en-GB" dirty="0"/>
              <a:t> </a:t>
            </a:r>
            <a:r>
              <a:rPr lang="en-GB" dirty="0" err="1"/>
              <a:t>cas</a:t>
            </a:r>
            <a:r>
              <a:rPr lang="en-GB" dirty="0"/>
              <a:t>, </a:t>
            </a:r>
            <a:r>
              <a:rPr lang="en-GB" dirty="0" err="1"/>
              <a:t>ainsi</a:t>
            </a:r>
            <a:r>
              <a:rPr lang="en-GB" dirty="0"/>
              <a:t> </a:t>
            </a:r>
            <a:r>
              <a:rPr lang="en-GB" dirty="0" err="1"/>
              <a:t>que</a:t>
            </a:r>
            <a:r>
              <a:rPr lang="en-GB" dirty="0"/>
              <a:t> le </a:t>
            </a:r>
            <a:r>
              <a:rPr lang="en-GB" dirty="0" err="1"/>
              <a:t>dernier</a:t>
            </a:r>
            <a:r>
              <a:rPr lang="en-GB" dirty="0"/>
              <a:t> </a:t>
            </a:r>
            <a:r>
              <a:rPr lang="en-GB" dirty="0" err="1"/>
              <a:t>cas</a:t>
            </a:r>
            <a:r>
              <a:rPr lang="en-GB" dirty="0"/>
              <a:t> de </a:t>
            </a:r>
            <a:r>
              <a:rPr lang="en-GB" dirty="0" err="1"/>
              <a:t>variole</a:t>
            </a:r>
            <a:r>
              <a:rPr lang="en-GB" dirty="0"/>
              <a:t>, Ali </a:t>
            </a:r>
            <a:r>
              <a:rPr lang="en-GB" dirty="0" err="1"/>
              <a:t>Maalin</a:t>
            </a:r>
            <a:r>
              <a:rPr lang="en-GB" dirty="0"/>
              <a:t> </a:t>
            </a:r>
            <a:r>
              <a:rPr lang="en-GB" dirty="0" err="1"/>
              <a:t>en</a:t>
            </a:r>
            <a:r>
              <a:rPr lang="en-GB" dirty="0"/>
              <a:t> </a:t>
            </a:r>
            <a:r>
              <a:rPr lang="en-GB" dirty="0" err="1"/>
              <a:t>Somalie</a:t>
            </a:r>
            <a:r>
              <a:rPr lang="en-GB" dirty="0"/>
              <a:t>, pour </a:t>
            </a:r>
            <a:r>
              <a:rPr lang="en-GB" dirty="0" err="1"/>
              <a:t>illustrer</a:t>
            </a:r>
            <a:r>
              <a:rPr lang="en-GB" dirty="0"/>
              <a:t> </a:t>
            </a:r>
            <a:r>
              <a:rPr lang="en-GB" dirty="0" err="1"/>
              <a:t>que</a:t>
            </a:r>
            <a:r>
              <a:rPr lang="en-GB" dirty="0"/>
              <a:t> </a:t>
            </a:r>
            <a:r>
              <a:rPr lang="en-GB" dirty="0" err="1"/>
              <a:t>l'eradication</a:t>
            </a:r>
            <a:r>
              <a:rPr lang="en-GB" dirty="0"/>
              <a:t> </a:t>
            </a:r>
            <a:r>
              <a:rPr lang="en-GB" dirty="0" err="1"/>
              <a:t>d'une</a:t>
            </a:r>
            <a:r>
              <a:rPr lang="en-GB" dirty="0"/>
              <a:t> </a:t>
            </a:r>
            <a:r>
              <a:rPr lang="en-GB" dirty="0" err="1"/>
              <a:t>maladie</a:t>
            </a:r>
            <a:r>
              <a:rPr lang="en-GB" dirty="0"/>
              <a:t> </a:t>
            </a:r>
            <a:r>
              <a:rPr lang="en-GB" dirty="0" err="1"/>
              <a:t>est</a:t>
            </a:r>
            <a:r>
              <a:rPr lang="en-GB" dirty="0"/>
              <a:t> </a:t>
            </a:r>
            <a:r>
              <a:rPr lang="en-GB" dirty="0" err="1"/>
              <a:t>quelque</a:t>
            </a:r>
            <a:r>
              <a:rPr lang="en-GB" dirty="0"/>
              <a:t> chose de </a:t>
            </a:r>
            <a:r>
              <a:rPr lang="en-GB" dirty="0" err="1"/>
              <a:t>historique</a:t>
            </a:r>
            <a:r>
              <a:rPr lang="en-GB" dirty="0"/>
              <a:t>.</a:t>
            </a:r>
          </a:p>
          <a:p>
            <a:endParaRPr lang="en-GB" noProof="0" dirty="0"/>
          </a:p>
          <a:p>
            <a:r>
              <a:rPr lang="en-GB" dirty="0"/>
              <a:t>Les </a:t>
            </a:r>
            <a:r>
              <a:rPr lang="en-GB" dirty="0" err="1"/>
              <a:t>derniers</a:t>
            </a:r>
            <a:r>
              <a:rPr lang="en-GB" dirty="0"/>
              <a:t> </a:t>
            </a:r>
            <a:r>
              <a:rPr lang="en-GB" dirty="0" err="1"/>
              <a:t>cas</a:t>
            </a:r>
            <a:r>
              <a:rPr lang="en-GB" dirty="0"/>
              <a:t> de polio:</a:t>
            </a:r>
          </a:p>
          <a:p>
            <a:r>
              <a:rPr lang="en-GB" noProof="0" dirty="0"/>
              <a:t>Les </a:t>
            </a:r>
            <a:r>
              <a:rPr lang="en-GB" noProof="0" dirty="0" err="1"/>
              <a:t>Ameriques</a:t>
            </a:r>
            <a:r>
              <a:rPr lang="en-GB" noProof="0" dirty="0"/>
              <a:t> (</a:t>
            </a:r>
            <a:r>
              <a:rPr lang="en-GB" noProof="0" dirty="0" err="1"/>
              <a:t>Perou</a:t>
            </a:r>
            <a:r>
              <a:rPr lang="en-GB" noProof="0" dirty="0"/>
              <a:t>) </a:t>
            </a:r>
            <a:r>
              <a:rPr lang="en-GB" noProof="0" dirty="0" err="1"/>
              <a:t>en</a:t>
            </a:r>
            <a:r>
              <a:rPr lang="en-GB" noProof="0" dirty="0"/>
              <a:t> 1991:  Luis </a:t>
            </a:r>
            <a:r>
              <a:rPr lang="en-GB" noProof="0" dirty="0" err="1"/>
              <a:t>Fermin</a:t>
            </a:r>
            <a:r>
              <a:rPr lang="en-GB" noProof="0" dirty="0"/>
              <a:t> </a:t>
            </a:r>
            <a:r>
              <a:rPr lang="en-GB" noProof="0" dirty="0" err="1"/>
              <a:t>Tenoria</a:t>
            </a:r>
            <a:endParaRPr lang="en-GB" noProof="0" dirty="0"/>
          </a:p>
          <a:p>
            <a:r>
              <a:rPr lang="en-GB" dirty="0"/>
              <a:t>Le </a:t>
            </a:r>
            <a:r>
              <a:rPr lang="en-GB" dirty="0" err="1"/>
              <a:t>Pacifique</a:t>
            </a:r>
            <a:r>
              <a:rPr lang="en-GB" dirty="0"/>
              <a:t> </a:t>
            </a:r>
            <a:r>
              <a:rPr lang="en-GB" dirty="0" err="1"/>
              <a:t>occidentale</a:t>
            </a:r>
            <a:r>
              <a:rPr lang="en-GB" dirty="0"/>
              <a:t> (</a:t>
            </a:r>
            <a:r>
              <a:rPr lang="en-GB" dirty="0" err="1"/>
              <a:t>Cambodge</a:t>
            </a:r>
            <a:r>
              <a:rPr lang="en-GB" dirty="0"/>
              <a:t>) </a:t>
            </a:r>
            <a:r>
              <a:rPr lang="en-GB" dirty="0" err="1"/>
              <a:t>en</a:t>
            </a:r>
            <a:r>
              <a:rPr lang="en-GB" dirty="0"/>
              <a:t> 1997:  Mom Chanty</a:t>
            </a:r>
          </a:p>
          <a:p>
            <a:r>
              <a:rPr lang="en-GB" noProof="0" dirty="0" err="1"/>
              <a:t>L'Europe</a:t>
            </a:r>
            <a:r>
              <a:rPr lang="en-GB" noProof="0" dirty="0"/>
              <a:t> (la </a:t>
            </a:r>
            <a:r>
              <a:rPr lang="en-GB" noProof="0" dirty="0" err="1"/>
              <a:t>Turquie</a:t>
            </a:r>
            <a:r>
              <a:rPr lang="en-GB" noProof="0" dirty="0"/>
              <a:t>) </a:t>
            </a:r>
            <a:r>
              <a:rPr lang="en-GB" noProof="0" dirty="0" err="1"/>
              <a:t>en</a:t>
            </a:r>
            <a:r>
              <a:rPr lang="en-GB" noProof="0" dirty="0"/>
              <a:t> 1998:  </a:t>
            </a:r>
            <a:r>
              <a:rPr lang="en-GB" noProof="0" dirty="0" err="1"/>
              <a:t>Melik</a:t>
            </a:r>
            <a:r>
              <a:rPr lang="en-GB" noProof="0" dirty="0"/>
              <a:t> Minas</a:t>
            </a:r>
          </a:p>
          <a:p>
            <a:r>
              <a:rPr lang="en-GB" dirty="0" err="1"/>
              <a:t>L'Asie</a:t>
            </a:r>
            <a:r>
              <a:rPr lang="en-GB" dirty="0"/>
              <a:t> </a:t>
            </a:r>
            <a:r>
              <a:rPr lang="en-GB" dirty="0" err="1"/>
              <a:t>Sud-est</a:t>
            </a:r>
            <a:r>
              <a:rPr lang="en-GB" dirty="0"/>
              <a:t> (</a:t>
            </a:r>
            <a:r>
              <a:rPr lang="en-GB" dirty="0" err="1"/>
              <a:t>Inde</a:t>
            </a:r>
            <a:r>
              <a:rPr lang="en-GB" dirty="0"/>
              <a:t>) </a:t>
            </a:r>
            <a:r>
              <a:rPr lang="en-GB" dirty="0" err="1"/>
              <a:t>en</a:t>
            </a:r>
            <a:r>
              <a:rPr lang="en-GB" dirty="0"/>
              <a:t> 2011:  </a:t>
            </a:r>
            <a:r>
              <a:rPr lang="en-GB" dirty="0" err="1"/>
              <a:t>Rukhsar</a:t>
            </a:r>
            <a:r>
              <a:rPr lang="en-GB" dirty="0"/>
              <a:t> </a:t>
            </a:r>
            <a:r>
              <a:rPr lang="en-GB" dirty="0" err="1"/>
              <a:t>Khatoon</a:t>
            </a:r>
            <a:endParaRPr lang="fr-FR" noProof="0" dirty="0"/>
          </a:p>
        </p:txBody>
      </p:sp>
    </p:spTree>
    <p:extLst>
      <p:ext uri="{BB962C8B-B14F-4D97-AF65-F5344CB8AC3E}">
        <p14:creationId xmlns:p14="http://schemas.microsoft.com/office/powerpoint/2010/main" val="343942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84728189-A859-4B5F-8E83-064C25AC83ED}" type="slidenum">
              <a:rPr kumimoji="0" lang="en-GB" sz="2400" b="0" i="0" u="none" strike="noStrike" kern="1200" cap="none" spc="0" normalizeH="0" baseline="0" noProof="0" smtClean="0">
                <a:ln>
                  <a:noFill/>
                </a:ln>
                <a:solidFill>
                  <a:srgbClr val="FFFFFF"/>
                </a:solidFill>
                <a:effectLst/>
                <a:uLnTx/>
                <a:uFillTx/>
                <a:latin typeface="Times New Roman" pitchFamily="18" charset="0"/>
                <a:cs typeface="Lucida Sans Unicode"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6</a:t>
            </a:fld>
            <a:endParaRPr kumimoji="0" lang="en-GB" sz="2400" b="0" i="0" u="none" strike="noStrike" kern="1200" cap="none" spc="0" normalizeH="0" baseline="0" noProof="0">
              <a:ln>
                <a:noFill/>
              </a:ln>
              <a:solidFill>
                <a:srgbClr val="FFFFFF"/>
              </a:solidFill>
              <a:effectLst/>
              <a:uLnTx/>
              <a:uFillTx/>
              <a:latin typeface="Times New Roman" pitchFamily="18" charset="0"/>
              <a:cs typeface="Lucida Sans Unicode" pitchFamily="34" charset="0"/>
            </a:endParaRPr>
          </a:p>
        </p:txBody>
      </p:sp>
      <p:sp>
        <p:nvSpPr>
          <p:cNvPr id="5" name="Rectangle 3"/>
          <p:cNvSpPr>
            <a:spLocks noGrp="1" noChangeArrowheads="1"/>
          </p:cNvSpPr>
          <p:nvPr>
            <p:ph type="body" idx="3"/>
          </p:nvPr>
        </p:nvSpPr>
        <p:spPr>
          <a:xfrm>
            <a:off x="681838" y="4721940"/>
            <a:ext cx="5445113" cy="4473416"/>
          </a:xfrm>
          <a:noFill/>
        </p:spPr>
        <p:txBody>
          <a:bodyPr/>
          <a:lstStyle/>
          <a:p>
            <a:r>
              <a:rPr lang="en-GB" altLang="en-US" dirty="0" err="1"/>
              <a:t>Biologiquement</a:t>
            </a:r>
            <a:r>
              <a:rPr lang="en-GB" altLang="en-US" dirty="0"/>
              <a:t> </a:t>
            </a:r>
            <a:r>
              <a:rPr lang="en-GB" altLang="en-US" dirty="0" err="1"/>
              <a:t>aussi</a:t>
            </a:r>
            <a:r>
              <a:rPr lang="en-GB" altLang="en-US" dirty="0"/>
              <a:t>, nous </a:t>
            </a:r>
            <a:r>
              <a:rPr lang="en-GB" altLang="en-US" dirty="0" err="1"/>
              <a:t>sommes</a:t>
            </a:r>
            <a:r>
              <a:rPr lang="en-GB" altLang="en-US" dirty="0"/>
              <a:t> plus </a:t>
            </a:r>
            <a:r>
              <a:rPr lang="en-GB" altLang="en-US" dirty="0" err="1"/>
              <a:t>proches</a:t>
            </a:r>
            <a:r>
              <a:rPr lang="en-GB" altLang="en-US" dirty="0"/>
              <a:t> que jamais.  2 des 3 types de poliovirus </a:t>
            </a:r>
            <a:r>
              <a:rPr lang="en-GB" altLang="en-US" dirty="0" err="1"/>
              <a:t>sont</a:t>
            </a:r>
            <a:r>
              <a:rPr lang="en-GB" altLang="en-US" dirty="0"/>
              <a:t> </a:t>
            </a:r>
            <a:r>
              <a:rPr lang="en-GB" altLang="en-US" dirty="0" err="1"/>
              <a:t>eradiquer</a:t>
            </a:r>
            <a:r>
              <a:rPr lang="en-GB" altLang="en-US" dirty="0"/>
              <a:t>.</a:t>
            </a:r>
          </a:p>
          <a:p>
            <a:br>
              <a:rPr lang="en-GB" altLang="en-US" dirty="0"/>
            </a:br>
            <a:r>
              <a:rPr lang="en-GB" altLang="en-US" dirty="0" err="1"/>
              <a:t>Cela</a:t>
            </a:r>
            <a:r>
              <a:rPr lang="en-GB" altLang="en-US" dirty="0"/>
              <a:t> </a:t>
            </a:r>
            <a:r>
              <a:rPr lang="en-GB" altLang="en-US" dirty="0" err="1"/>
              <a:t>demontre</a:t>
            </a:r>
            <a:r>
              <a:rPr lang="en-GB" altLang="en-US" dirty="0"/>
              <a:t> le </a:t>
            </a:r>
            <a:r>
              <a:rPr lang="en-GB" altLang="en-US" dirty="0" err="1"/>
              <a:t>progres</a:t>
            </a:r>
            <a:r>
              <a:rPr lang="en-GB" altLang="en-US" dirty="0"/>
              <a:t>, et a </a:t>
            </a:r>
            <a:r>
              <a:rPr lang="en-GB" altLang="en-US" dirty="0" err="1"/>
              <a:t>aussi</a:t>
            </a:r>
            <a:r>
              <a:rPr lang="en-GB" altLang="en-US" dirty="0"/>
              <a:t> </a:t>
            </a:r>
            <a:r>
              <a:rPr lang="en-GB" altLang="en-US" dirty="0" err="1"/>
              <a:t>d'important</a:t>
            </a:r>
            <a:r>
              <a:rPr lang="en-GB" altLang="en-US" dirty="0"/>
              <a:t> </a:t>
            </a:r>
            <a:r>
              <a:rPr lang="en-GB" altLang="en-US" dirty="0" err="1"/>
              <a:t>avantage</a:t>
            </a:r>
            <a:r>
              <a:rPr lang="en-GB" altLang="en-US" dirty="0"/>
              <a:t> </a:t>
            </a:r>
            <a:r>
              <a:rPr lang="en-GB" altLang="en-US" dirty="0" err="1"/>
              <a:t>operationnel</a:t>
            </a:r>
            <a:r>
              <a:rPr lang="en-GB" altLang="en-US" dirty="0"/>
              <a:t>.  Car nous </a:t>
            </a:r>
            <a:r>
              <a:rPr lang="en-GB" altLang="en-US" dirty="0" err="1"/>
              <a:t>avons</a:t>
            </a:r>
            <a:r>
              <a:rPr lang="en-GB" altLang="en-US" dirty="0"/>
              <a:t> des </a:t>
            </a:r>
            <a:r>
              <a:rPr lang="en-GB" altLang="en-US" dirty="0" err="1"/>
              <a:t>vaccins</a:t>
            </a:r>
            <a:r>
              <a:rPr lang="en-GB" altLang="en-US" dirty="0"/>
              <a:t> </a:t>
            </a:r>
            <a:r>
              <a:rPr lang="en-GB" altLang="en-US" dirty="0" err="1"/>
              <a:t>sero-specifique</a:t>
            </a:r>
            <a:r>
              <a:rPr lang="en-GB" altLang="en-US" dirty="0"/>
              <a:t>, avec </a:t>
            </a:r>
            <a:r>
              <a:rPr lang="en-GB" altLang="en-US" dirty="0" err="1"/>
              <a:t>lesquels</a:t>
            </a:r>
            <a:r>
              <a:rPr lang="en-GB" altLang="en-US" dirty="0"/>
              <a:t> nous </a:t>
            </a:r>
            <a:r>
              <a:rPr lang="en-GB" altLang="en-US" dirty="0" err="1"/>
              <a:t>pouvons</a:t>
            </a:r>
            <a:r>
              <a:rPr lang="en-GB" altLang="en-US" dirty="0"/>
              <a:t> </a:t>
            </a:r>
            <a:r>
              <a:rPr lang="en-GB" altLang="en-US" dirty="0" err="1"/>
              <a:t>cibler</a:t>
            </a:r>
            <a:r>
              <a:rPr lang="en-GB" altLang="en-US" dirty="0"/>
              <a:t> le dernier type beaucoup plus </a:t>
            </a:r>
            <a:r>
              <a:rPr lang="en-GB" altLang="en-US" dirty="0" err="1"/>
              <a:t>efficacement</a:t>
            </a:r>
            <a:r>
              <a:rPr lang="en-GB" altLang="en-US" dirty="0"/>
              <a:t>.  </a:t>
            </a:r>
          </a:p>
          <a:p>
            <a:endParaRPr lang="en-GB" altLang="en-US" dirty="0"/>
          </a:p>
          <a:p>
            <a:r>
              <a:rPr lang="en-GB" altLang="en-US" dirty="0" err="1"/>
              <a:t>Cela</a:t>
            </a:r>
            <a:r>
              <a:rPr lang="en-GB" altLang="en-US" dirty="0"/>
              <a:t> </a:t>
            </a:r>
            <a:r>
              <a:rPr lang="en-GB" altLang="en-US" dirty="0" err="1"/>
              <a:t>est</a:t>
            </a:r>
            <a:r>
              <a:rPr lang="en-GB" altLang="en-US" dirty="0"/>
              <a:t> </a:t>
            </a:r>
            <a:r>
              <a:rPr lang="en-GB" altLang="en-US" dirty="0" err="1"/>
              <a:t>particulierement</a:t>
            </a:r>
            <a:r>
              <a:rPr lang="en-GB" altLang="en-US" dirty="0"/>
              <a:t> important dans des zones de </a:t>
            </a:r>
            <a:r>
              <a:rPr lang="en-GB" altLang="en-US" dirty="0" err="1"/>
              <a:t>insecurite</a:t>
            </a:r>
            <a:r>
              <a:rPr lang="en-GB" altLang="en-US" dirty="0"/>
              <a:t>:  </a:t>
            </a:r>
            <a:r>
              <a:rPr lang="en-GB" altLang="en-US" dirty="0" err="1"/>
              <a:t>si</a:t>
            </a:r>
            <a:r>
              <a:rPr lang="en-GB" altLang="en-US" dirty="0"/>
              <a:t> nous </a:t>
            </a:r>
            <a:r>
              <a:rPr lang="en-GB" altLang="en-US" dirty="0" err="1"/>
              <a:t>reuissons</a:t>
            </a:r>
            <a:r>
              <a:rPr lang="en-GB" altLang="en-US" dirty="0"/>
              <a:t> a </a:t>
            </a:r>
            <a:r>
              <a:rPr lang="en-GB" altLang="en-US" dirty="0" err="1"/>
              <a:t>vacciner</a:t>
            </a:r>
            <a:r>
              <a:rPr lang="en-GB" altLang="en-US" dirty="0"/>
              <a:t> un enfant, nous </a:t>
            </a:r>
            <a:r>
              <a:rPr lang="en-GB" altLang="en-US" dirty="0" err="1"/>
              <a:t>voulons</a:t>
            </a:r>
            <a:r>
              <a:rPr lang="en-GB" altLang="en-US" dirty="0"/>
              <a:t> nous assurer que nous le </a:t>
            </a:r>
            <a:r>
              <a:rPr lang="en-GB" altLang="en-US" dirty="0" err="1"/>
              <a:t>faisons</a:t>
            </a:r>
            <a:r>
              <a:rPr lang="en-GB" altLang="en-US" dirty="0"/>
              <a:t> avec le </a:t>
            </a:r>
            <a:r>
              <a:rPr lang="en-GB" altLang="en-US" dirty="0" err="1"/>
              <a:t>meilleur</a:t>
            </a:r>
            <a:r>
              <a:rPr lang="en-GB" altLang="en-US" dirty="0"/>
              <a:t> </a:t>
            </a:r>
            <a:r>
              <a:rPr lang="en-GB" altLang="en-US" dirty="0" err="1"/>
              <a:t>outil</a:t>
            </a:r>
            <a:r>
              <a:rPr lang="en-GB" altLang="en-US" dirty="0"/>
              <a:t> </a:t>
            </a:r>
            <a:r>
              <a:rPr lang="en-GB" altLang="en-US" dirty="0" err="1"/>
              <a:t>qu'on</a:t>
            </a:r>
            <a:r>
              <a:rPr lang="en-GB" altLang="en-US" dirty="0"/>
              <a:t> a. </a:t>
            </a:r>
            <a:endParaRPr lang="en-US" altLang="en-US" dirty="0"/>
          </a:p>
        </p:txBody>
      </p:sp>
    </p:spTree>
    <p:extLst>
      <p:ext uri="{BB962C8B-B14F-4D97-AF65-F5344CB8AC3E}">
        <p14:creationId xmlns:p14="http://schemas.microsoft.com/office/powerpoint/2010/main" val="3207039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3BE9AB0-FA88-40A6-A993-43F2683562F9}" type="slidenum">
              <a:rPr lang="en-US" smtClean="0"/>
              <a:t>7</a:t>
            </a:fld>
            <a:endParaRPr lang="en-US"/>
          </a:p>
        </p:txBody>
      </p:sp>
    </p:spTree>
    <p:extLst>
      <p:ext uri="{BB962C8B-B14F-4D97-AF65-F5344CB8AC3E}">
        <p14:creationId xmlns:p14="http://schemas.microsoft.com/office/powerpoint/2010/main" val="548457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3BE9AB0-FA88-40A6-A993-43F2683562F9}" type="slidenum">
              <a:rPr lang="en-US" smtClean="0"/>
              <a:t>9</a:t>
            </a:fld>
            <a:endParaRPr lang="en-US"/>
          </a:p>
        </p:txBody>
      </p:sp>
    </p:spTree>
    <p:extLst>
      <p:ext uri="{BB962C8B-B14F-4D97-AF65-F5344CB8AC3E}">
        <p14:creationId xmlns:p14="http://schemas.microsoft.com/office/powerpoint/2010/main" val="4129089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3BE9AB0-FA88-40A6-A993-43F2683562F9}" type="slidenum">
              <a:rPr lang="en-US" smtClean="0"/>
              <a:t>10</a:t>
            </a:fld>
            <a:endParaRPr lang="en-US"/>
          </a:p>
        </p:txBody>
      </p:sp>
    </p:spTree>
    <p:extLst>
      <p:ext uri="{BB962C8B-B14F-4D97-AF65-F5344CB8AC3E}">
        <p14:creationId xmlns:p14="http://schemas.microsoft.com/office/powerpoint/2010/main" val="2219917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1.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2.xml"/><Relationship Id="rId4" Type="http://schemas.openxmlformats.org/officeDocument/2006/relationships/image" Target="../media/image4.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lide Number Placeholder 5"/>
          <p:cNvSpPr>
            <a:spLocks noGrp="1"/>
          </p:cNvSpPr>
          <p:nvPr>
            <p:ph type="sldNum" sz="quarter" idx="11"/>
          </p:nvPr>
        </p:nvSpPr>
        <p:spPr/>
        <p:txBody>
          <a:bodyPr/>
          <a:lstStyle>
            <a:lvl1pPr defTabSz="914400">
              <a:defRPr/>
            </a:lvl1pPr>
          </a:lstStyle>
          <a:p>
            <a:pPr>
              <a:defRPr/>
            </a:pPr>
            <a:fld id="{3445BD1D-7F01-4766-9D76-15116978EDA8}" type="slidenum">
              <a:rPr lang="en-US"/>
              <a:pPr>
                <a:defRPr/>
              </a:pPr>
              <a:t>‹N°›</a:t>
            </a:fld>
            <a:endParaRPr lang="en-US" dirty="0"/>
          </a:p>
        </p:txBody>
      </p:sp>
    </p:spTree>
    <p:extLst>
      <p:ext uri="{BB962C8B-B14F-4D97-AF65-F5344CB8AC3E}">
        <p14:creationId xmlns:p14="http://schemas.microsoft.com/office/powerpoint/2010/main" val="2585113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48191064-2E5B-41BE-9E6F-A9927B9AA32C}" type="slidenum">
              <a:rPr lang="en-US"/>
              <a:pPr>
                <a:defRPr/>
              </a:pPr>
              <a:t>‹N°›</a:t>
            </a:fld>
            <a:endParaRPr lang="en-US" dirty="0"/>
          </a:p>
        </p:txBody>
      </p:sp>
    </p:spTree>
    <p:extLst>
      <p:ext uri="{BB962C8B-B14F-4D97-AF65-F5344CB8AC3E}">
        <p14:creationId xmlns:p14="http://schemas.microsoft.com/office/powerpoint/2010/main" val="889211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42" y="1718734"/>
            <a:ext cx="11106150" cy="4519084"/>
          </a:xfrm>
          <a:prstGeom prst="rect">
            <a:avLst/>
          </a:prstGeom>
        </p:spPr>
        <p:txBody>
          <a:bodyPr/>
          <a:lstStyle>
            <a:lvl1pPr>
              <a:spcBef>
                <a:spcPts val="600"/>
              </a:spcBef>
              <a:spcAft>
                <a:spcPts val="0"/>
              </a:spcAft>
              <a:defRPr sz="1400" b="0" baseline="0"/>
            </a:lvl1pPr>
            <a:lvl2pPr marL="171450" indent="-171450">
              <a:spcBef>
                <a:spcPts val="600"/>
              </a:spcBef>
              <a:spcAft>
                <a:spcPts val="0"/>
              </a:spcAft>
              <a:buClr>
                <a:schemeClr val="accent3">
                  <a:lumMod val="75000"/>
                </a:schemeClr>
              </a:buClr>
              <a:buFont typeface="Wingdings" panose="05000000000000000000" pitchFamily="2" charset="2"/>
              <a:buChar char="§"/>
              <a:defRPr sz="1300"/>
            </a:lvl2pPr>
            <a:lvl3pPr marL="342900" indent="-171450">
              <a:spcBef>
                <a:spcPts val="600"/>
              </a:spcBef>
              <a:spcAft>
                <a:spcPts val="0"/>
              </a:spcAft>
              <a:buClr>
                <a:srgbClr val="3086AB"/>
              </a:buClr>
              <a:buFont typeface="Arial" panose="020B0604020202020204" pitchFamily="34" charset="0"/>
              <a:buChar char="•"/>
              <a:tabLst/>
              <a:defRPr sz="1200" baseline="0"/>
            </a:lvl3pPr>
            <a:lvl4pPr marL="515938" indent="-173038">
              <a:spcBef>
                <a:spcPts val="600"/>
              </a:spcBef>
              <a:spcAft>
                <a:spcPts val="0"/>
              </a:spcAft>
              <a:buFont typeface="Arial" panose="020B0604020202020204" pitchFamily="34" charset="0"/>
              <a:buChar char="-"/>
              <a:tabLst/>
              <a:defRPr baseline="0"/>
            </a:lvl4pPr>
            <a:lvl5pPr marL="687388" indent="-171450">
              <a:spcBef>
                <a:spcPts val="600"/>
              </a:spcBef>
              <a:spcAft>
                <a:spcPts val="0"/>
              </a:spcAft>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a:xfrm>
            <a:off x="7498086" y="6527945"/>
            <a:ext cx="3860800" cy="207464"/>
          </a:xfrm>
          <a:prstGeom prst="rect">
            <a:avLst/>
          </a:prstGeom>
        </p:spPr>
        <p:txBody>
          <a:bodyPr/>
          <a:lstStyle/>
          <a:p>
            <a:pPr algn="r"/>
            <a:endParaRPr lang="en-US" dirty="0">
              <a:solidFill>
                <a:srgbClr val="000000"/>
              </a:solidFill>
            </a:endParaRP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‹N°›</a:t>
            </a:fld>
            <a:endParaRPr lang="en-US" dirty="0">
              <a:solidFill>
                <a:srgbClr val="000000"/>
              </a:solidFill>
            </a:endParaRPr>
          </a:p>
        </p:txBody>
      </p:sp>
      <p:sp>
        <p:nvSpPr>
          <p:cNvPr id="2" name="Title 1"/>
          <p:cNvSpPr>
            <a:spLocks noGrp="1"/>
          </p:cNvSpPr>
          <p:nvPr>
            <p:ph type="title" hasCustomPrompt="1"/>
          </p:nvPr>
        </p:nvSpPr>
        <p:spPr>
          <a:xfrm>
            <a:off x="486842" y="646258"/>
            <a:ext cx="11106150" cy="697577"/>
          </a:xfrm>
          <a:prstGeom prst="rect">
            <a:avLst/>
          </a:prstGeo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966002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1" y="6356365"/>
            <a:ext cx="27432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4038602" y="6356365"/>
            <a:ext cx="4114799" cy="365125"/>
          </a:xfrm>
          <a:prstGeom prst="rect">
            <a:avLst/>
          </a:prstGeom>
        </p:spPr>
        <p:txBody>
          <a:bodyPr/>
          <a:lstStyle/>
          <a:p>
            <a:endParaRPr lang="en-US" dirty="0"/>
          </a:p>
        </p:txBody>
      </p:sp>
      <p:sp>
        <p:nvSpPr>
          <p:cNvPr id="18" name="Title 1"/>
          <p:cNvSpPr>
            <a:spLocks noGrp="1"/>
          </p:cNvSpPr>
          <p:nvPr>
            <p:ph type="ctrTitle"/>
          </p:nvPr>
        </p:nvSpPr>
        <p:spPr>
          <a:xfrm>
            <a:off x="773291" y="407994"/>
            <a:ext cx="10363200" cy="506413"/>
          </a:xfrm>
          <a:prstGeom prst="rect">
            <a:avLst/>
          </a:prstGeom>
        </p:spPr>
        <p:txBody>
          <a:bodyPr/>
          <a:lstStyle>
            <a:lvl1pPr algn="l">
              <a:defRPr sz="2800" b="0">
                <a:solidFill>
                  <a:srgbClr val="333399"/>
                </a:solidFill>
                <a:latin typeface="Arial"/>
                <a:cs typeface="Arial"/>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8610599" y="6356365"/>
            <a:ext cx="2743200" cy="365125"/>
          </a:xfrm>
          <a:prstGeom prst="rect">
            <a:avLst/>
          </a:prstGeom>
        </p:spPr>
        <p:txBody>
          <a:bodyPr/>
          <a:lstStyle/>
          <a:p>
            <a:endParaRPr lang="en-US" dirty="0"/>
          </a:p>
          <a:p>
            <a:fld id="{20E72F2D-B2AC-6244-8A61-4DB2981BEBB5}" type="slidenum">
              <a:rPr lang="en-US" smtClean="0"/>
              <a:pPr/>
              <a:t>‹N°›</a:t>
            </a:fld>
            <a:endParaRPr lang="en-US" dirty="0"/>
          </a:p>
          <a:p>
            <a:endParaRPr lang="en-US" dirty="0"/>
          </a:p>
        </p:txBody>
      </p:sp>
      <p:sp>
        <p:nvSpPr>
          <p:cNvPr id="11" name="Text Placeholder 10"/>
          <p:cNvSpPr>
            <a:spLocks noGrp="1"/>
          </p:cNvSpPr>
          <p:nvPr>
            <p:ph type="body" sz="quarter" idx="14"/>
          </p:nvPr>
        </p:nvSpPr>
        <p:spPr>
          <a:xfrm>
            <a:off x="772594" y="1574800"/>
            <a:ext cx="10606615" cy="3492500"/>
          </a:xfrm>
          <a:prstGeom prst="rect">
            <a:avLst/>
          </a:prstGeom>
        </p:spPr>
        <p:txBody>
          <a:bodyPr vert="horz"/>
          <a:lstStyle>
            <a:lvl1pPr>
              <a:defRPr sz="2800">
                <a:latin typeface="Arial"/>
                <a:cs typeface="Arial"/>
              </a:defRPr>
            </a:lvl1pPr>
            <a:lvl2pPr>
              <a:defRPr sz="2400">
                <a:latin typeface="Arial"/>
                <a:cs typeface="Arial"/>
              </a:defRPr>
            </a:lvl2pPr>
            <a:lvl3pPr>
              <a:defRPr>
                <a:latin typeface="Arial"/>
                <a:cs typeface="Arial"/>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18709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
            </p:custData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9" name="Object 8"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 y="1593"/>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751671" y="482572"/>
            <a:ext cx="10623549" cy="512961"/>
          </a:xfrm>
          <a:prstGeom prst="rect">
            <a:avLst/>
          </a:prstGeom>
        </p:spPr>
        <p:txBody>
          <a:bodyPr anchor="t" anchorCtr="0">
            <a:noAutofit/>
          </a:bodyPr>
          <a:lstStyle>
            <a:lvl1pPr algn="l" defTabSz="685700" rtl="0" eaLnBrk="1" latinLnBrk="0" hangingPunct="1">
              <a:lnSpc>
                <a:spcPct val="100000"/>
              </a:lnSpc>
              <a:spcBef>
                <a:spcPct val="0"/>
              </a:spcBef>
              <a:buNone/>
              <a:defRPr lang="en-US" sz="1800" b="1" kern="1200" cap="none" spc="0" baseline="0" dirty="0">
                <a:ln w="3175">
                  <a:noFill/>
                </a:ln>
                <a:solidFill>
                  <a:srgbClr val="C00000"/>
                </a:solidFill>
                <a:effectLst/>
                <a:latin typeface="+mj-lt"/>
                <a:ea typeface="+mn-ea"/>
                <a:cs typeface="Arial"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193961" y="6461502"/>
            <a:ext cx="588433" cy="365125"/>
          </a:xfrm>
          <a:prstGeom prst="rect">
            <a:avLst/>
          </a:prstGeom>
        </p:spPr>
        <p:txBody>
          <a:bodyPr lIns="91430" tIns="45716" rIns="91430" bIns="45716"/>
          <a:lstStyle>
            <a:lvl1pPr>
              <a:defRPr sz="750">
                <a:solidFill>
                  <a:schemeClr val="tx1"/>
                </a:solidFill>
              </a:defRPr>
            </a:lvl1pPr>
          </a:lstStyle>
          <a:p>
            <a:pPr defTabSz="685700"/>
            <a:fld id="{5437CAD2-A3BF-4ED8-98C0-729666A7D8A5}" type="slidenum">
              <a:rPr lang="en-US" smtClean="0">
                <a:solidFill>
                  <a:srgbClr val="59452A"/>
                </a:solidFill>
              </a:rPr>
              <a:pPr defTabSz="685700"/>
              <a:t>‹N°›</a:t>
            </a:fld>
            <a:endParaRPr lang="en-US" dirty="0">
              <a:solidFill>
                <a:srgbClr val="59452A"/>
              </a:solidFill>
            </a:endParaRPr>
          </a:p>
        </p:txBody>
      </p:sp>
      <p:sp>
        <p:nvSpPr>
          <p:cNvPr id="8" name="Text Placeholder 11"/>
          <p:cNvSpPr>
            <a:spLocks noGrp="1"/>
          </p:cNvSpPr>
          <p:nvPr>
            <p:ph type="body" sz="quarter" idx="13"/>
          </p:nvPr>
        </p:nvSpPr>
        <p:spPr>
          <a:xfrm>
            <a:off x="750371" y="1531737"/>
            <a:ext cx="10602382" cy="4378396"/>
          </a:xfrm>
          <a:prstGeom prst="rect">
            <a:avLst/>
          </a:prstGeo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532799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 y="-26988"/>
            <a:ext cx="12188238" cy="1270001"/>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549314" y="1557346"/>
            <a:ext cx="5506247" cy="47958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236149" y="1557346"/>
            <a:ext cx="5508127" cy="4795837"/>
          </a:xfrm>
          <a:prstGeom prst="rect">
            <a:avLst/>
          </a:prstGeom>
        </p:spPr>
        <p:txBody>
          <a:bodyPr/>
          <a:lstStyle/>
          <a:p>
            <a:pPr lvl="0"/>
            <a:endParaRPr lang="en-US" noProof="0"/>
          </a:p>
        </p:txBody>
      </p:sp>
    </p:spTree>
    <p:extLst>
      <p:ext uri="{BB962C8B-B14F-4D97-AF65-F5344CB8AC3E}">
        <p14:creationId xmlns:p14="http://schemas.microsoft.com/office/powerpoint/2010/main" val="3653937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59" y="2130436"/>
            <a:ext cx="10363482"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519" y="3886200"/>
            <a:ext cx="8534965"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92891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 y="-26988"/>
            <a:ext cx="12188238" cy="127000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2729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lide Number Placeholder 5"/>
          <p:cNvSpPr>
            <a:spLocks noGrp="1"/>
          </p:cNvSpPr>
          <p:nvPr>
            <p:ph type="sldNum" sz="quarter" idx="11"/>
          </p:nvPr>
        </p:nvSpPr>
        <p:spPr/>
        <p:txBody>
          <a:bodyPr/>
          <a:lstStyle>
            <a:lvl1pPr>
              <a:defRPr/>
            </a:lvl1pPr>
          </a:lstStyle>
          <a:p>
            <a:pPr>
              <a:defRPr/>
            </a:pPr>
            <a:fld id="{9D80A85F-EE2E-4277-B276-33FB34979C62}" type="slidenum">
              <a:rPr lang="en-US" smtClean="0"/>
              <a:pPr>
                <a:defRPr/>
              </a:pPr>
              <a:t>‹N°›</a:t>
            </a:fld>
            <a:endParaRPr lang="en-US" dirty="0"/>
          </a:p>
        </p:txBody>
      </p:sp>
    </p:spTree>
    <p:extLst>
      <p:ext uri="{BB962C8B-B14F-4D97-AF65-F5344CB8AC3E}">
        <p14:creationId xmlns:p14="http://schemas.microsoft.com/office/powerpoint/2010/main" val="2445609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604" y="1600206"/>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03D5B703-056F-479E-8893-F9987D298CDC}" type="slidenum">
              <a:rPr lang="en-GB" smtClean="0"/>
              <a:pPr/>
              <a:t>‹N°›</a:t>
            </a:fld>
            <a:endParaRPr lang="en-GB"/>
          </a:p>
        </p:txBody>
      </p:sp>
    </p:spTree>
    <p:extLst>
      <p:ext uri="{BB962C8B-B14F-4D97-AF65-F5344CB8AC3E}">
        <p14:creationId xmlns:p14="http://schemas.microsoft.com/office/powerpoint/2010/main" val="488275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a:xfrm>
            <a:off x="2429937" y="6604000"/>
            <a:ext cx="9084733" cy="254000"/>
          </a:xfrm>
          <a:prstGeom prst="rect">
            <a:avLst/>
          </a:prstGeom>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48191064-2E5B-41BE-9E6F-A9927B9AA32C}" type="slidenum">
              <a:rPr lang="en-US" smtClean="0"/>
              <a:pPr>
                <a:defRPr/>
              </a:pPr>
              <a:t>‹N°›</a:t>
            </a:fld>
            <a:endParaRPr lang="en-US" dirty="0"/>
          </a:p>
        </p:txBody>
      </p:sp>
    </p:spTree>
    <p:extLst>
      <p:ext uri="{BB962C8B-B14F-4D97-AF65-F5344CB8AC3E}">
        <p14:creationId xmlns:p14="http://schemas.microsoft.com/office/powerpoint/2010/main" val="3942415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a:xfrm>
            <a:off x="2430587" y="6604000"/>
            <a:ext cx="9083432" cy="254000"/>
          </a:xfrm>
          <a:prstGeom prst="rect">
            <a:avLst/>
          </a:prstGeom>
        </p:spPr>
        <p:txBody>
          <a:bodyPr/>
          <a:lstStyle>
            <a:lvl1pPr defTabSz="914400">
              <a:defRPr/>
            </a:lvl1pPr>
          </a:lstStyle>
          <a:p>
            <a:pPr>
              <a:defRPr/>
            </a:pPr>
            <a:endParaRPr lang="en-US" dirty="0">
              <a:solidFill>
                <a:prstClr val="black"/>
              </a:solidFill>
            </a:endParaRPr>
          </a:p>
        </p:txBody>
      </p:sp>
      <p:sp>
        <p:nvSpPr>
          <p:cNvPr id="3" name="Slide Number Placeholder 5"/>
          <p:cNvSpPr>
            <a:spLocks noGrp="1"/>
          </p:cNvSpPr>
          <p:nvPr>
            <p:ph type="sldNum" sz="quarter" idx="11"/>
          </p:nvPr>
        </p:nvSpPr>
        <p:spPr/>
        <p:txBody>
          <a:bodyPr/>
          <a:lstStyle>
            <a:lvl1pPr defTabSz="914400">
              <a:defRPr/>
            </a:lvl1pPr>
          </a:lstStyle>
          <a:p>
            <a:pPr>
              <a:defRPr/>
            </a:pPr>
            <a:fld id="{9B8F7D12-62DE-453E-A7D6-231232E39030}" type="slidenum">
              <a:rPr lang="en-US"/>
              <a:pPr>
                <a:defRPr/>
              </a:pPr>
              <a:t>‹N°›</a:t>
            </a:fld>
            <a:endParaRPr lang="en-US" dirty="0"/>
          </a:p>
        </p:txBody>
      </p:sp>
    </p:spTree>
    <p:extLst>
      <p:ext uri="{BB962C8B-B14F-4D97-AF65-F5344CB8AC3E}">
        <p14:creationId xmlns:p14="http://schemas.microsoft.com/office/powerpoint/2010/main" val="2731251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699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 y="-26988"/>
            <a:ext cx="12188238" cy="1270001"/>
          </a:xfrm>
        </p:spPr>
        <p:txBody>
          <a:bodyPr/>
          <a:lstStyle/>
          <a:p>
            <a:r>
              <a:rPr lang="en-US"/>
              <a:t>Click to edit Master title style</a:t>
            </a:r>
          </a:p>
        </p:txBody>
      </p:sp>
      <p:sp>
        <p:nvSpPr>
          <p:cNvPr id="3" name="Text Placeholder 2"/>
          <p:cNvSpPr>
            <a:spLocks noGrp="1"/>
          </p:cNvSpPr>
          <p:nvPr>
            <p:ph type="body" sz="half" idx="1"/>
          </p:nvPr>
        </p:nvSpPr>
        <p:spPr>
          <a:xfrm>
            <a:off x="549310" y="1557341"/>
            <a:ext cx="5506247" cy="4795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236149" y="1557341"/>
            <a:ext cx="5508127" cy="4795837"/>
          </a:xfrm>
        </p:spPr>
        <p:txBody>
          <a:bodyPr/>
          <a:lstStyle/>
          <a:p>
            <a:pPr lvl="0"/>
            <a:endParaRPr lang="en-US" noProof="0"/>
          </a:p>
        </p:txBody>
      </p:sp>
    </p:spTree>
    <p:extLst>
      <p:ext uri="{BB962C8B-B14F-4D97-AF65-F5344CB8AC3E}">
        <p14:creationId xmlns:p14="http://schemas.microsoft.com/office/powerpoint/2010/main" val="2544446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06622E4-727D-4EA3-9875-789F26BCF41D}"/>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5">
            <a:extLst>
              <a:ext uri="{FF2B5EF4-FFF2-40B4-BE49-F238E27FC236}">
                <a16:creationId xmlns:a16="http://schemas.microsoft.com/office/drawing/2014/main" id="{E3F14F47-664A-4D80-961E-C0ED45CF64C8}"/>
              </a:ext>
            </a:extLst>
          </p:cNvPr>
          <p:cNvSpPr>
            <a:spLocks noGrp="1" noChangeArrowheads="1"/>
          </p:cNvSpPr>
          <p:nvPr>
            <p:ph type="ftr" sz="quarter" idx="11"/>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id="{6A3D583F-4D6F-43E5-BF78-EDEC163F026F}"/>
              </a:ext>
            </a:extLst>
          </p:cNvPr>
          <p:cNvSpPr>
            <a:spLocks noGrp="1" noChangeArrowheads="1"/>
          </p:cNvSpPr>
          <p:nvPr>
            <p:ph type="sldNum" sz="quarter" idx="12"/>
          </p:nvPr>
        </p:nvSpPr>
        <p:spPr>
          <a:ln/>
        </p:spPr>
        <p:txBody>
          <a:bodyPr/>
          <a:lstStyle>
            <a:lvl1pPr>
              <a:defRPr/>
            </a:lvl1pPr>
          </a:lstStyle>
          <a:p>
            <a:pPr>
              <a:defRPr/>
            </a:pPr>
            <a:fld id="{03B7FF99-DAAC-43E1-95F0-B522E41907CB}" type="slidenum">
              <a:rPr lang="en-GB" altLang="en-US"/>
              <a:pPr>
                <a:defRPr/>
              </a:pPr>
              <a:t>‹N°›</a:t>
            </a:fld>
            <a:endParaRPr lang="en-GB" altLang="en-US"/>
          </a:p>
        </p:txBody>
      </p:sp>
    </p:spTree>
    <p:extLst>
      <p:ext uri="{BB962C8B-B14F-4D97-AF65-F5344CB8AC3E}">
        <p14:creationId xmlns:p14="http://schemas.microsoft.com/office/powerpoint/2010/main" val="976941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B534E8-6B0C-8A41-9869-A3F5CDF2CC98}" type="datetimeFigureOut">
              <a:rPr lang="en-US" smtClean="0"/>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2598137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B534E8-6B0C-8A41-9869-A3F5CDF2CC98}" type="datetimeFigureOut">
              <a:rPr lang="en-US" smtClean="0"/>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2430949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B534E8-6B0C-8A41-9869-A3F5CDF2CC98}" type="datetimeFigureOut">
              <a:rPr lang="en-US" smtClean="0"/>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1016347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B534E8-6B0C-8A41-9869-A3F5CDF2CC98}" type="datetimeFigureOut">
              <a:rPr lang="en-US" smtClean="0"/>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2169591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B534E8-6B0C-8A41-9869-A3F5CDF2CC98}" type="datetimeFigureOut">
              <a:rPr lang="en-US" smtClean="0"/>
              <a:t>10/19/2022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18983885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B534E8-6B0C-8A41-9869-A3F5CDF2CC98}" type="datetimeFigureOut">
              <a:rPr lang="en-US" smtClean="0"/>
              <a:t>10/19/2022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14952427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B534E8-6B0C-8A41-9869-A3F5CDF2CC98}" type="datetimeFigureOut">
              <a:rPr lang="en-US" smtClean="0"/>
              <a:t>10/19/2022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2694268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7FC3C43-D7BF-47C7-B7D6-9BA463F61230}"/>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5">
            <a:extLst>
              <a:ext uri="{FF2B5EF4-FFF2-40B4-BE49-F238E27FC236}">
                <a16:creationId xmlns:a16="http://schemas.microsoft.com/office/drawing/2014/main" id="{10E7AED6-BAFA-4026-A315-E5C29A5ACB4E}"/>
              </a:ext>
            </a:extLst>
          </p:cNvPr>
          <p:cNvSpPr>
            <a:spLocks noGrp="1" noChangeArrowheads="1"/>
          </p:cNvSpPr>
          <p:nvPr>
            <p:ph type="ftr" sz="quarter" idx="11"/>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id="{E42BD90F-B581-470D-B09D-5B9486BF79BF}"/>
              </a:ext>
            </a:extLst>
          </p:cNvPr>
          <p:cNvSpPr>
            <a:spLocks noGrp="1" noChangeArrowheads="1"/>
          </p:cNvSpPr>
          <p:nvPr>
            <p:ph type="sldNum" sz="quarter" idx="12"/>
          </p:nvPr>
        </p:nvSpPr>
        <p:spPr>
          <a:ln/>
        </p:spPr>
        <p:txBody>
          <a:bodyPr/>
          <a:lstStyle>
            <a:lvl1pPr>
              <a:defRPr/>
            </a:lvl1pPr>
          </a:lstStyle>
          <a:p>
            <a:pPr>
              <a:defRPr/>
            </a:pPr>
            <a:fld id="{258D16C1-B024-496D-B2D7-9BFD4F0D85B2}" type="slidenum">
              <a:rPr lang="en-GB" altLang="en-US"/>
              <a:pPr>
                <a:defRPr/>
              </a:pPr>
              <a:t>‹N°›</a:t>
            </a:fld>
            <a:endParaRPr lang="en-GB" altLang="en-US"/>
          </a:p>
        </p:txBody>
      </p:sp>
    </p:spTree>
    <p:extLst>
      <p:ext uri="{BB962C8B-B14F-4D97-AF65-F5344CB8AC3E}">
        <p14:creationId xmlns:p14="http://schemas.microsoft.com/office/powerpoint/2010/main" val="1909455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B534E8-6B0C-8A41-9869-A3F5CDF2CC98}" type="datetimeFigureOut">
              <a:rPr lang="en-US" smtClean="0"/>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35304958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B534E8-6B0C-8A41-9869-A3F5CDF2CC98}" type="datetimeFigureOut">
              <a:rPr lang="en-US" smtClean="0"/>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3803931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B534E8-6B0C-8A41-9869-A3F5CDF2CC98}" type="datetimeFigureOut">
              <a:rPr lang="en-US" smtClean="0"/>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2889594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B534E8-6B0C-8A41-9869-A3F5CDF2CC98}" type="datetimeFigureOut">
              <a:rPr lang="en-US" smtClean="0"/>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3844686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a:t>
            </a:fld>
            <a:endParaRPr lang="en-US" dirty="0"/>
          </a:p>
        </p:txBody>
      </p:sp>
    </p:spTree>
    <p:extLst>
      <p:ext uri="{BB962C8B-B14F-4D97-AF65-F5344CB8AC3E}">
        <p14:creationId xmlns:p14="http://schemas.microsoft.com/office/powerpoint/2010/main" val="41985126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a:t>
            </a:fld>
            <a:endParaRPr lang="en-US" dirty="0"/>
          </a:p>
        </p:txBody>
      </p:sp>
    </p:spTree>
    <p:extLst>
      <p:ext uri="{BB962C8B-B14F-4D97-AF65-F5344CB8AC3E}">
        <p14:creationId xmlns:p14="http://schemas.microsoft.com/office/powerpoint/2010/main" val="3875626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lide Number Placeholder 5"/>
          <p:cNvSpPr>
            <a:spLocks noGrp="1"/>
          </p:cNvSpPr>
          <p:nvPr>
            <p:ph type="sldNum" sz="quarter" idx="11"/>
          </p:nvPr>
        </p:nvSpPr>
        <p:spPr/>
        <p:txBody>
          <a:bodyPr/>
          <a:lstStyle>
            <a:lvl1pPr defTabSz="914400">
              <a:defRPr/>
            </a:lvl1pPr>
          </a:lstStyle>
          <a:p>
            <a:pPr>
              <a:defRPr/>
            </a:pPr>
            <a:fld id="{3445BD1D-7F01-4766-9D76-15116978EDA8}" type="slidenum">
              <a:rPr lang="en-US"/>
              <a:pPr>
                <a:defRPr/>
              </a:pPr>
              <a:t>‹N°›</a:t>
            </a:fld>
            <a:endParaRPr lang="en-US" dirty="0"/>
          </a:p>
        </p:txBody>
      </p:sp>
    </p:spTree>
    <p:extLst>
      <p:ext uri="{BB962C8B-B14F-4D97-AF65-F5344CB8AC3E}">
        <p14:creationId xmlns:p14="http://schemas.microsoft.com/office/powerpoint/2010/main" val="6721601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Slide Number Placeholder 5"/>
          <p:cNvSpPr>
            <a:spLocks noGrp="1"/>
          </p:cNvSpPr>
          <p:nvPr>
            <p:ph type="sldNum" sz="quarter" idx="11"/>
          </p:nvPr>
        </p:nvSpPr>
        <p:spPr/>
        <p:txBody>
          <a:bodyPr/>
          <a:lstStyle>
            <a:lvl1pPr defTabSz="914400">
              <a:defRPr/>
            </a:lvl1pPr>
          </a:lstStyle>
          <a:p>
            <a:pPr>
              <a:defRPr/>
            </a:pPr>
            <a:fld id="{9B8F7D12-62DE-453E-A7D6-231232E39030}" type="slidenum">
              <a:rPr lang="en-US"/>
              <a:pPr>
                <a:defRPr/>
              </a:pPr>
              <a:t>‹N°›</a:t>
            </a:fld>
            <a:endParaRPr lang="en-US" dirty="0"/>
          </a:p>
        </p:txBody>
      </p:sp>
    </p:spTree>
    <p:extLst>
      <p:ext uri="{BB962C8B-B14F-4D97-AF65-F5344CB8AC3E}">
        <p14:creationId xmlns:p14="http://schemas.microsoft.com/office/powerpoint/2010/main" val="3767393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B7B73-BD1C-4B9C-B436-1503E9DFE39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B985E6-193A-4DE1-864D-6BF29B3B43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D91ECE-8418-4A8A-8D82-B91C36FECF61}"/>
              </a:ext>
            </a:extLst>
          </p:cNvPr>
          <p:cNvSpPr>
            <a:spLocks noGrp="1"/>
          </p:cNvSpPr>
          <p:nvPr>
            <p:ph type="dt" sz="half" idx="10"/>
          </p:nvPr>
        </p:nvSpPr>
        <p:spPr/>
        <p:txBody>
          <a:bodyPr/>
          <a:lstStyle/>
          <a:p>
            <a:fld id="{CD5C7893-49CE-480E-8E0A-E431E7B609A8}" type="datetimeFigureOut">
              <a:rPr lang="en-GB" smtClean="0"/>
              <a:t>19/10/2022</a:t>
            </a:fld>
            <a:endParaRPr lang="en-GB"/>
          </a:p>
        </p:txBody>
      </p:sp>
      <p:sp>
        <p:nvSpPr>
          <p:cNvPr id="5" name="Footer Placeholder 4">
            <a:extLst>
              <a:ext uri="{FF2B5EF4-FFF2-40B4-BE49-F238E27FC236}">
                <a16:creationId xmlns:a16="http://schemas.microsoft.com/office/drawing/2014/main" id="{1E826897-F522-48F0-9CA2-4CB606A195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A78F42-479F-4460-8616-63CD7D5E9F7A}"/>
              </a:ext>
            </a:extLst>
          </p:cNvPr>
          <p:cNvSpPr>
            <a:spLocks noGrp="1"/>
          </p:cNvSpPr>
          <p:nvPr>
            <p:ph type="sldNum" sz="quarter" idx="12"/>
          </p:nvPr>
        </p:nvSpPr>
        <p:spPr/>
        <p:txBody>
          <a:bodyPr/>
          <a:lstStyle/>
          <a:p>
            <a:fld id="{B442A9C5-C94E-4A83-9C6E-1C80BFD6CA2F}" type="slidenum">
              <a:rPr lang="en-GB" smtClean="0"/>
              <a:t>‹N°›</a:t>
            </a:fld>
            <a:endParaRPr lang="en-GB"/>
          </a:p>
        </p:txBody>
      </p:sp>
    </p:spTree>
    <p:extLst>
      <p:ext uri="{BB962C8B-B14F-4D97-AF65-F5344CB8AC3E}">
        <p14:creationId xmlns:p14="http://schemas.microsoft.com/office/powerpoint/2010/main" val="26661988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9D80A85F-EE2E-4277-B276-33FB34979C62}" type="slidenum">
              <a:rPr lang="en-US"/>
              <a:pPr>
                <a:defRPr/>
              </a:pPr>
              <a:t>‹N°›</a:t>
            </a:fld>
            <a:endParaRPr lang="en-US" dirty="0"/>
          </a:p>
        </p:txBody>
      </p:sp>
    </p:spTree>
    <p:extLst>
      <p:ext uri="{BB962C8B-B14F-4D97-AF65-F5344CB8AC3E}">
        <p14:creationId xmlns:p14="http://schemas.microsoft.com/office/powerpoint/2010/main" val="3133551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B534E8-6B0C-8A41-9869-A3F5CDF2CC98}" type="datetimeFigureOut">
              <a:rPr lang="en-US" smtClean="0"/>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1971357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48191064-2E5B-41BE-9E6F-A9927B9AA32C}" type="slidenum">
              <a:rPr lang="en-US"/>
              <a:pPr>
                <a:defRPr/>
              </a:pPr>
              <a:t>‹N°›</a:t>
            </a:fld>
            <a:endParaRPr lang="en-US" dirty="0"/>
          </a:p>
        </p:txBody>
      </p:sp>
    </p:spTree>
    <p:extLst>
      <p:ext uri="{BB962C8B-B14F-4D97-AF65-F5344CB8AC3E}">
        <p14:creationId xmlns:p14="http://schemas.microsoft.com/office/powerpoint/2010/main" val="2775104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42" y="1718734"/>
            <a:ext cx="11106150" cy="4519084"/>
          </a:xfrm>
          <a:prstGeom prst="rect">
            <a:avLst/>
          </a:prstGeom>
        </p:spPr>
        <p:txBody>
          <a:bodyPr/>
          <a:lstStyle>
            <a:lvl1pPr>
              <a:spcBef>
                <a:spcPts val="600"/>
              </a:spcBef>
              <a:spcAft>
                <a:spcPts val="0"/>
              </a:spcAft>
              <a:defRPr sz="1400" b="0" baseline="0"/>
            </a:lvl1pPr>
            <a:lvl2pPr marL="171450" indent="-171450">
              <a:spcBef>
                <a:spcPts val="600"/>
              </a:spcBef>
              <a:spcAft>
                <a:spcPts val="0"/>
              </a:spcAft>
              <a:buClr>
                <a:schemeClr val="accent3">
                  <a:lumMod val="75000"/>
                </a:schemeClr>
              </a:buClr>
              <a:buFont typeface="Wingdings" panose="05000000000000000000" pitchFamily="2" charset="2"/>
              <a:buChar char="§"/>
              <a:defRPr sz="1300"/>
            </a:lvl2pPr>
            <a:lvl3pPr marL="342900" indent="-171450">
              <a:spcBef>
                <a:spcPts val="600"/>
              </a:spcBef>
              <a:spcAft>
                <a:spcPts val="0"/>
              </a:spcAft>
              <a:buClr>
                <a:srgbClr val="3086AB"/>
              </a:buClr>
              <a:buFont typeface="Arial" panose="020B0604020202020204" pitchFamily="34" charset="0"/>
              <a:buChar char="•"/>
              <a:tabLst/>
              <a:defRPr sz="1200" baseline="0"/>
            </a:lvl3pPr>
            <a:lvl4pPr marL="515938" indent="-173038">
              <a:spcBef>
                <a:spcPts val="600"/>
              </a:spcBef>
              <a:spcAft>
                <a:spcPts val="0"/>
              </a:spcAft>
              <a:buFont typeface="Arial" panose="020B0604020202020204" pitchFamily="34" charset="0"/>
              <a:buChar char="-"/>
              <a:tabLst/>
              <a:defRPr baseline="0"/>
            </a:lvl4pPr>
            <a:lvl5pPr marL="687388" indent="-171450">
              <a:spcBef>
                <a:spcPts val="600"/>
              </a:spcBef>
              <a:spcAft>
                <a:spcPts val="0"/>
              </a:spcAft>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a:xfrm>
            <a:off x="7498086" y="6527945"/>
            <a:ext cx="3860800" cy="207464"/>
          </a:xfrm>
          <a:prstGeom prst="rect">
            <a:avLst/>
          </a:prstGeom>
        </p:spPr>
        <p:txBody>
          <a:bodyPr/>
          <a:lstStyle/>
          <a:p>
            <a:pPr algn="r"/>
            <a:endParaRPr lang="en-US" dirty="0">
              <a:solidFill>
                <a:srgbClr val="000000"/>
              </a:solidFill>
            </a:endParaRP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‹N°›</a:t>
            </a:fld>
            <a:endParaRPr lang="en-US" dirty="0">
              <a:solidFill>
                <a:srgbClr val="000000"/>
              </a:solidFill>
            </a:endParaRPr>
          </a:p>
        </p:txBody>
      </p:sp>
      <p:sp>
        <p:nvSpPr>
          <p:cNvPr id="2" name="Title 1"/>
          <p:cNvSpPr>
            <a:spLocks noGrp="1"/>
          </p:cNvSpPr>
          <p:nvPr>
            <p:ph type="title" hasCustomPrompt="1"/>
          </p:nvPr>
        </p:nvSpPr>
        <p:spPr>
          <a:xfrm>
            <a:off x="486842" y="646258"/>
            <a:ext cx="11106150" cy="697577"/>
          </a:xfrm>
          <a:prstGeom prst="rect">
            <a:avLst/>
          </a:prstGeo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1031383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1" y="6356365"/>
            <a:ext cx="27432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4038602" y="6356365"/>
            <a:ext cx="4114799" cy="365125"/>
          </a:xfrm>
          <a:prstGeom prst="rect">
            <a:avLst/>
          </a:prstGeom>
        </p:spPr>
        <p:txBody>
          <a:bodyPr/>
          <a:lstStyle/>
          <a:p>
            <a:endParaRPr lang="en-US" dirty="0"/>
          </a:p>
        </p:txBody>
      </p:sp>
      <p:sp>
        <p:nvSpPr>
          <p:cNvPr id="18" name="Title 1"/>
          <p:cNvSpPr>
            <a:spLocks noGrp="1"/>
          </p:cNvSpPr>
          <p:nvPr>
            <p:ph type="ctrTitle"/>
          </p:nvPr>
        </p:nvSpPr>
        <p:spPr>
          <a:xfrm>
            <a:off x="773291" y="407994"/>
            <a:ext cx="10363200" cy="506413"/>
          </a:xfrm>
          <a:prstGeom prst="rect">
            <a:avLst/>
          </a:prstGeom>
        </p:spPr>
        <p:txBody>
          <a:bodyPr/>
          <a:lstStyle>
            <a:lvl1pPr algn="l">
              <a:defRPr sz="2800" b="0">
                <a:solidFill>
                  <a:srgbClr val="333399"/>
                </a:solidFill>
                <a:latin typeface="Arial"/>
                <a:cs typeface="Arial"/>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8610599" y="6356365"/>
            <a:ext cx="2743200" cy="365125"/>
          </a:xfrm>
          <a:prstGeom prst="rect">
            <a:avLst/>
          </a:prstGeom>
        </p:spPr>
        <p:txBody>
          <a:bodyPr/>
          <a:lstStyle/>
          <a:p>
            <a:endParaRPr lang="en-US" dirty="0"/>
          </a:p>
          <a:p>
            <a:fld id="{20E72F2D-B2AC-6244-8A61-4DB2981BEBB5}" type="slidenum">
              <a:rPr lang="en-US" smtClean="0"/>
              <a:pPr/>
              <a:t>‹N°›</a:t>
            </a:fld>
            <a:endParaRPr lang="en-US" dirty="0"/>
          </a:p>
          <a:p>
            <a:endParaRPr lang="en-US" dirty="0"/>
          </a:p>
        </p:txBody>
      </p:sp>
      <p:sp>
        <p:nvSpPr>
          <p:cNvPr id="11" name="Text Placeholder 10"/>
          <p:cNvSpPr>
            <a:spLocks noGrp="1"/>
          </p:cNvSpPr>
          <p:nvPr>
            <p:ph type="body" sz="quarter" idx="14"/>
          </p:nvPr>
        </p:nvSpPr>
        <p:spPr>
          <a:xfrm>
            <a:off x="772594" y="1574800"/>
            <a:ext cx="10606615" cy="3492500"/>
          </a:xfrm>
          <a:prstGeom prst="rect">
            <a:avLst/>
          </a:prstGeom>
        </p:spPr>
        <p:txBody>
          <a:bodyPr vert="horz"/>
          <a:lstStyle>
            <a:lvl1pPr>
              <a:defRPr sz="2800">
                <a:latin typeface="Arial"/>
                <a:cs typeface="Arial"/>
              </a:defRPr>
            </a:lvl1pPr>
            <a:lvl2pPr>
              <a:defRPr sz="2400">
                <a:latin typeface="Arial"/>
                <a:cs typeface="Arial"/>
              </a:defRPr>
            </a:lvl2pPr>
            <a:lvl3pPr>
              <a:defRPr>
                <a:latin typeface="Arial"/>
                <a:cs typeface="Arial"/>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782145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
            </p:custData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9" name="Object 8"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 y="1593"/>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751671" y="482572"/>
            <a:ext cx="10623549" cy="512961"/>
          </a:xfrm>
          <a:prstGeom prst="rect">
            <a:avLst/>
          </a:prstGeom>
        </p:spPr>
        <p:txBody>
          <a:bodyPr anchor="t" anchorCtr="0">
            <a:noAutofit/>
          </a:bodyPr>
          <a:lstStyle>
            <a:lvl1pPr algn="l" defTabSz="685700" rtl="0" eaLnBrk="1" latinLnBrk="0" hangingPunct="1">
              <a:lnSpc>
                <a:spcPct val="100000"/>
              </a:lnSpc>
              <a:spcBef>
                <a:spcPct val="0"/>
              </a:spcBef>
              <a:buNone/>
              <a:defRPr lang="en-US" sz="1800" b="1" kern="1200" cap="none" spc="0" baseline="0" dirty="0">
                <a:ln w="3175">
                  <a:noFill/>
                </a:ln>
                <a:solidFill>
                  <a:srgbClr val="C00000"/>
                </a:solidFill>
                <a:effectLst/>
                <a:latin typeface="+mj-lt"/>
                <a:ea typeface="+mn-ea"/>
                <a:cs typeface="Arial"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193961" y="6461502"/>
            <a:ext cx="588433" cy="365125"/>
          </a:xfrm>
          <a:prstGeom prst="rect">
            <a:avLst/>
          </a:prstGeom>
        </p:spPr>
        <p:txBody>
          <a:bodyPr lIns="91430" tIns="45716" rIns="91430" bIns="45716"/>
          <a:lstStyle>
            <a:lvl1pPr>
              <a:defRPr sz="750">
                <a:solidFill>
                  <a:schemeClr val="tx1"/>
                </a:solidFill>
              </a:defRPr>
            </a:lvl1pPr>
          </a:lstStyle>
          <a:p>
            <a:pPr defTabSz="685700"/>
            <a:fld id="{5437CAD2-A3BF-4ED8-98C0-729666A7D8A5}" type="slidenum">
              <a:rPr lang="en-US" smtClean="0">
                <a:solidFill>
                  <a:srgbClr val="59452A"/>
                </a:solidFill>
              </a:rPr>
              <a:pPr defTabSz="685700"/>
              <a:t>‹N°›</a:t>
            </a:fld>
            <a:endParaRPr lang="en-US" dirty="0">
              <a:solidFill>
                <a:srgbClr val="59452A"/>
              </a:solidFill>
            </a:endParaRPr>
          </a:p>
        </p:txBody>
      </p:sp>
      <p:sp>
        <p:nvSpPr>
          <p:cNvPr id="8" name="Text Placeholder 11"/>
          <p:cNvSpPr>
            <a:spLocks noGrp="1"/>
          </p:cNvSpPr>
          <p:nvPr>
            <p:ph type="body" sz="quarter" idx="13"/>
          </p:nvPr>
        </p:nvSpPr>
        <p:spPr>
          <a:xfrm>
            <a:off x="750371" y="1531737"/>
            <a:ext cx="10602382" cy="4378396"/>
          </a:xfrm>
          <a:prstGeom prst="rect">
            <a:avLst/>
          </a:prstGeo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1141077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1746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 y="-26988"/>
            <a:ext cx="12188238" cy="1270001"/>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549314" y="1557346"/>
            <a:ext cx="5506247" cy="47958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236149" y="1557346"/>
            <a:ext cx="5508127" cy="4795837"/>
          </a:xfrm>
          <a:prstGeom prst="rect">
            <a:avLst/>
          </a:prstGeom>
        </p:spPr>
        <p:txBody>
          <a:bodyPr/>
          <a:lstStyle/>
          <a:p>
            <a:pPr lvl="0"/>
            <a:endParaRPr lang="en-US" noProof="0"/>
          </a:p>
        </p:txBody>
      </p:sp>
    </p:spTree>
    <p:extLst>
      <p:ext uri="{BB962C8B-B14F-4D97-AF65-F5344CB8AC3E}">
        <p14:creationId xmlns:p14="http://schemas.microsoft.com/office/powerpoint/2010/main" val="2739469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59" y="2130436"/>
            <a:ext cx="10363482"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519" y="3886200"/>
            <a:ext cx="8534965"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57198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 y="-26988"/>
            <a:ext cx="12188238" cy="127000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9888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562905" indent="0" algn="ctr">
              <a:buNone/>
              <a:defRPr>
                <a:solidFill>
                  <a:schemeClr val="tx1">
                    <a:tint val="75000"/>
                  </a:schemeClr>
                </a:solidFill>
              </a:defRPr>
            </a:lvl2pPr>
            <a:lvl3pPr marL="1125809" indent="0" algn="ctr">
              <a:buNone/>
              <a:defRPr>
                <a:solidFill>
                  <a:schemeClr val="tx1">
                    <a:tint val="75000"/>
                  </a:schemeClr>
                </a:solidFill>
              </a:defRPr>
            </a:lvl3pPr>
            <a:lvl4pPr marL="1688714" indent="0" algn="ctr">
              <a:buNone/>
              <a:defRPr>
                <a:solidFill>
                  <a:schemeClr val="tx1">
                    <a:tint val="75000"/>
                  </a:schemeClr>
                </a:solidFill>
              </a:defRPr>
            </a:lvl4pPr>
            <a:lvl5pPr marL="2251619" indent="0" algn="ctr">
              <a:buNone/>
              <a:defRPr>
                <a:solidFill>
                  <a:schemeClr val="tx1">
                    <a:tint val="75000"/>
                  </a:schemeClr>
                </a:solidFill>
              </a:defRPr>
            </a:lvl5pPr>
            <a:lvl6pPr marL="2814523" indent="0" algn="ctr">
              <a:buNone/>
              <a:defRPr>
                <a:solidFill>
                  <a:schemeClr val="tx1">
                    <a:tint val="75000"/>
                  </a:schemeClr>
                </a:solidFill>
              </a:defRPr>
            </a:lvl6pPr>
            <a:lvl7pPr marL="3377428" indent="0" algn="ctr">
              <a:buNone/>
              <a:defRPr>
                <a:solidFill>
                  <a:schemeClr val="tx1">
                    <a:tint val="75000"/>
                  </a:schemeClr>
                </a:solidFill>
              </a:defRPr>
            </a:lvl7pPr>
            <a:lvl8pPr marL="3940332" indent="0" algn="ctr">
              <a:buNone/>
              <a:defRPr>
                <a:solidFill>
                  <a:schemeClr val="tx1">
                    <a:tint val="75000"/>
                  </a:schemeClr>
                </a:solidFill>
              </a:defRPr>
            </a:lvl8pPr>
            <a:lvl9pPr marL="4503237"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A9BA17A-CF33-474F-DBF1-0C73F046DF7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5B6B581-79A2-07B7-A7C0-B056A286B8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359D9E-E2F4-3872-C562-6B3561CF5E5E}"/>
              </a:ext>
            </a:extLst>
          </p:cNvPr>
          <p:cNvSpPr>
            <a:spLocks noGrp="1"/>
          </p:cNvSpPr>
          <p:nvPr>
            <p:ph type="sldNum" sz="quarter" idx="12"/>
          </p:nvPr>
        </p:nvSpPr>
        <p:spPr/>
        <p:txBody>
          <a:bodyPr/>
          <a:lstStyle>
            <a:lvl1pPr>
              <a:defRPr/>
            </a:lvl1pPr>
          </a:lstStyle>
          <a:p>
            <a:pPr>
              <a:defRPr/>
            </a:pPr>
            <a:fld id="{5FA30C0F-4744-4DAC-972C-4D04D0D9A623}" type="slidenum">
              <a:rPr lang="en-US" altLang="fr-FR"/>
              <a:pPr>
                <a:defRPr/>
              </a:pPr>
              <a:t>‹N°›</a:t>
            </a:fld>
            <a:endParaRPr lang="en-US" altLang="fr-FR"/>
          </a:p>
        </p:txBody>
      </p:sp>
    </p:spTree>
    <p:extLst>
      <p:ext uri="{BB962C8B-B14F-4D97-AF65-F5344CB8AC3E}">
        <p14:creationId xmlns:p14="http://schemas.microsoft.com/office/powerpoint/2010/main" val="2614170709"/>
      </p:ext>
    </p:extLst>
  </p:cSld>
  <p:clrMapOvr>
    <a:masterClrMapping/>
  </p:clrMapOvr>
  <p:transition spd="med">
    <p:cover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C06A7C-B30F-F5EA-397A-00FE433BDD2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7AFFED9-5F24-FD58-5745-5EB48CD851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57FEC8A-E15D-087B-4562-2C728B4714C3}"/>
              </a:ext>
            </a:extLst>
          </p:cNvPr>
          <p:cNvSpPr>
            <a:spLocks noGrp="1"/>
          </p:cNvSpPr>
          <p:nvPr>
            <p:ph type="sldNum" sz="quarter" idx="12"/>
          </p:nvPr>
        </p:nvSpPr>
        <p:spPr/>
        <p:txBody>
          <a:bodyPr/>
          <a:lstStyle>
            <a:lvl1pPr>
              <a:defRPr/>
            </a:lvl1pPr>
          </a:lstStyle>
          <a:p>
            <a:pPr>
              <a:defRPr/>
            </a:pPr>
            <a:fld id="{10E95E38-1671-48D9-A081-086A76E954CE}" type="slidenum">
              <a:rPr lang="en-US" altLang="fr-FR"/>
              <a:pPr>
                <a:defRPr/>
              </a:pPr>
              <a:t>‹N°›</a:t>
            </a:fld>
            <a:endParaRPr lang="en-US" altLang="fr-FR"/>
          </a:p>
        </p:txBody>
      </p:sp>
    </p:spTree>
    <p:extLst>
      <p:ext uri="{BB962C8B-B14F-4D97-AF65-F5344CB8AC3E}">
        <p14:creationId xmlns:p14="http://schemas.microsoft.com/office/powerpoint/2010/main" val="2470379751"/>
      </p:ext>
    </p:extLst>
  </p:cSld>
  <p:clrMapOvr>
    <a:masterClrMapping/>
  </p:clrMapOvr>
  <p:transition spd="med">
    <p:cover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10303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4925"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462">
                <a:solidFill>
                  <a:schemeClr val="tx1">
                    <a:tint val="75000"/>
                  </a:schemeClr>
                </a:solidFill>
              </a:defRPr>
            </a:lvl1pPr>
            <a:lvl2pPr marL="562905" indent="0">
              <a:buNone/>
              <a:defRPr sz="2216">
                <a:solidFill>
                  <a:schemeClr val="tx1">
                    <a:tint val="75000"/>
                  </a:schemeClr>
                </a:solidFill>
              </a:defRPr>
            </a:lvl2pPr>
            <a:lvl3pPr marL="1125809" indent="0">
              <a:buNone/>
              <a:defRPr sz="1970">
                <a:solidFill>
                  <a:schemeClr val="tx1">
                    <a:tint val="75000"/>
                  </a:schemeClr>
                </a:solidFill>
              </a:defRPr>
            </a:lvl3pPr>
            <a:lvl4pPr marL="1688714" indent="0">
              <a:buNone/>
              <a:defRPr sz="1724">
                <a:solidFill>
                  <a:schemeClr val="tx1">
                    <a:tint val="75000"/>
                  </a:schemeClr>
                </a:solidFill>
              </a:defRPr>
            </a:lvl4pPr>
            <a:lvl5pPr marL="2251619" indent="0">
              <a:buNone/>
              <a:defRPr sz="1724">
                <a:solidFill>
                  <a:schemeClr val="tx1">
                    <a:tint val="75000"/>
                  </a:schemeClr>
                </a:solidFill>
              </a:defRPr>
            </a:lvl5pPr>
            <a:lvl6pPr marL="2814523" indent="0">
              <a:buNone/>
              <a:defRPr sz="1724">
                <a:solidFill>
                  <a:schemeClr val="tx1">
                    <a:tint val="75000"/>
                  </a:schemeClr>
                </a:solidFill>
              </a:defRPr>
            </a:lvl6pPr>
            <a:lvl7pPr marL="3377428" indent="0">
              <a:buNone/>
              <a:defRPr sz="1724">
                <a:solidFill>
                  <a:schemeClr val="tx1">
                    <a:tint val="75000"/>
                  </a:schemeClr>
                </a:solidFill>
              </a:defRPr>
            </a:lvl7pPr>
            <a:lvl8pPr marL="3940332" indent="0">
              <a:buNone/>
              <a:defRPr sz="1724">
                <a:solidFill>
                  <a:schemeClr val="tx1">
                    <a:tint val="75000"/>
                  </a:schemeClr>
                </a:solidFill>
              </a:defRPr>
            </a:lvl8pPr>
            <a:lvl9pPr marL="4503237" indent="0">
              <a:buNone/>
              <a:defRPr sz="1724">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A1A4D0-FC2F-84EC-3F72-4AF50BF983F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28D498E-E1DE-8733-C916-D6866B6A5C0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5BB4093-1FAE-C365-A4B0-E9D93815B804}"/>
              </a:ext>
            </a:extLst>
          </p:cNvPr>
          <p:cNvSpPr>
            <a:spLocks noGrp="1"/>
          </p:cNvSpPr>
          <p:nvPr>
            <p:ph type="sldNum" sz="quarter" idx="12"/>
          </p:nvPr>
        </p:nvSpPr>
        <p:spPr/>
        <p:txBody>
          <a:bodyPr/>
          <a:lstStyle>
            <a:lvl1pPr>
              <a:defRPr/>
            </a:lvl1pPr>
          </a:lstStyle>
          <a:p>
            <a:pPr>
              <a:defRPr/>
            </a:pPr>
            <a:fld id="{B4574E17-DED4-4380-99AE-B97CBD4AE2D0}" type="slidenum">
              <a:rPr lang="en-US" altLang="fr-FR"/>
              <a:pPr>
                <a:defRPr/>
              </a:pPr>
              <a:t>‹N°›</a:t>
            </a:fld>
            <a:endParaRPr lang="en-US" altLang="fr-FR"/>
          </a:p>
        </p:txBody>
      </p:sp>
    </p:spTree>
    <p:extLst>
      <p:ext uri="{BB962C8B-B14F-4D97-AF65-F5344CB8AC3E}">
        <p14:creationId xmlns:p14="http://schemas.microsoft.com/office/powerpoint/2010/main" val="2841264893"/>
      </p:ext>
    </p:extLst>
  </p:cSld>
  <p:clrMapOvr>
    <a:masterClrMapping/>
  </p:clrMapOvr>
  <p:transition spd="med">
    <p:cover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447"/>
            </a:lvl1pPr>
            <a:lvl2pPr>
              <a:defRPr sz="2955"/>
            </a:lvl2pPr>
            <a:lvl3pPr>
              <a:defRPr sz="2462"/>
            </a:lvl3pPr>
            <a:lvl4pPr>
              <a:defRPr sz="2216"/>
            </a:lvl4pPr>
            <a:lvl5pPr>
              <a:defRPr sz="2216"/>
            </a:lvl5pPr>
            <a:lvl6pPr>
              <a:defRPr sz="2216"/>
            </a:lvl6pPr>
            <a:lvl7pPr>
              <a:defRPr sz="2216"/>
            </a:lvl7pPr>
            <a:lvl8pPr>
              <a:defRPr sz="2216"/>
            </a:lvl8pPr>
            <a:lvl9pPr>
              <a:defRPr sz="22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447"/>
            </a:lvl1pPr>
            <a:lvl2pPr>
              <a:defRPr sz="2955"/>
            </a:lvl2pPr>
            <a:lvl3pPr>
              <a:defRPr sz="2462"/>
            </a:lvl3pPr>
            <a:lvl4pPr>
              <a:defRPr sz="2216"/>
            </a:lvl4pPr>
            <a:lvl5pPr>
              <a:defRPr sz="2216"/>
            </a:lvl5pPr>
            <a:lvl6pPr>
              <a:defRPr sz="2216"/>
            </a:lvl6pPr>
            <a:lvl7pPr>
              <a:defRPr sz="2216"/>
            </a:lvl7pPr>
            <a:lvl8pPr>
              <a:defRPr sz="2216"/>
            </a:lvl8pPr>
            <a:lvl9pPr>
              <a:defRPr sz="22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682CC57-C368-F5E5-51D8-E6121993EFF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B03104D-3520-90E5-F9C4-528E6E5D0E6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9704CF0-7729-65D8-D24E-CEEAC6A70FC8}"/>
              </a:ext>
            </a:extLst>
          </p:cNvPr>
          <p:cNvSpPr>
            <a:spLocks noGrp="1"/>
          </p:cNvSpPr>
          <p:nvPr>
            <p:ph type="sldNum" sz="quarter" idx="12"/>
          </p:nvPr>
        </p:nvSpPr>
        <p:spPr/>
        <p:txBody>
          <a:bodyPr/>
          <a:lstStyle>
            <a:lvl1pPr>
              <a:defRPr/>
            </a:lvl1pPr>
          </a:lstStyle>
          <a:p>
            <a:pPr>
              <a:defRPr/>
            </a:pPr>
            <a:fld id="{4BDD9881-8AEA-4CC8-96AF-982FE20152AA}" type="slidenum">
              <a:rPr lang="en-US" altLang="fr-FR"/>
              <a:pPr>
                <a:defRPr/>
              </a:pPr>
              <a:t>‹N°›</a:t>
            </a:fld>
            <a:endParaRPr lang="en-US" altLang="fr-FR"/>
          </a:p>
        </p:txBody>
      </p:sp>
    </p:spTree>
    <p:extLst>
      <p:ext uri="{BB962C8B-B14F-4D97-AF65-F5344CB8AC3E}">
        <p14:creationId xmlns:p14="http://schemas.microsoft.com/office/powerpoint/2010/main" val="556497969"/>
      </p:ext>
    </p:extLst>
  </p:cSld>
  <p:clrMapOvr>
    <a:masterClrMapping/>
  </p:clrMapOvr>
  <p:transition spd="med">
    <p:cover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955" b="1"/>
            </a:lvl1pPr>
            <a:lvl2pPr marL="562905" indent="0">
              <a:buNone/>
              <a:defRPr sz="2462" b="1"/>
            </a:lvl2pPr>
            <a:lvl3pPr marL="1125809" indent="0">
              <a:buNone/>
              <a:defRPr sz="2216" b="1"/>
            </a:lvl3pPr>
            <a:lvl4pPr marL="1688714" indent="0">
              <a:buNone/>
              <a:defRPr sz="1970" b="1"/>
            </a:lvl4pPr>
            <a:lvl5pPr marL="2251619" indent="0">
              <a:buNone/>
              <a:defRPr sz="1970" b="1"/>
            </a:lvl5pPr>
            <a:lvl6pPr marL="2814523" indent="0">
              <a:buNone/>
              <a:defRPr sz="1970" b="1"/>
            </a:lvl6pPr>
            <a:lvl7pPr marL="3377428" indent="0">
              <a:buNone/>
              <a:defRPr sz="1970" b="1"/>
            </a:lvl7pPr>
            <a:lvl8pPr marL="3940332" indent="0">
              <a:buNone/>
              <a:defRPr sz="1970" b="1"/>
            </a:lvl8pPr>
            <a:lvl9pPr marL="4503237" indent="0">
              <a:buNone/>
              <a:defRPr sz="197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955"/>
            </a:lvl1pPr>
            <a:lvl2pPr>
              <a:defRPr sz="2462"/>
            </a:lvl2pPr>
            <a:lvl3pPr>
              <a:defRPr sz="2216"/>
            </a:lvl3pPr>
            <a:lvl4pPr>
              <a:defRPr sz="1970"/>
            </a:lvl4pPr>
            <a:lvl5pPr>
              <a:defRPr sz="1970"/>
            </a:lvl5pPr>
            <a:lvl6pPr>
              <a:defRPr sz="1970"/>
            </a:lvl6pPr>
            <a:lvl7pPr>
              <a:defRPr sz="1970"/>
            </a:lvl7pPr>
            <a:lvl8pPr>
              <a:defRPr sz="1970"/>
            </a:lvl8pPr>
            <a:lvl9pPr>
              <a:defRPr sz="19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955" b="1"/>
            </a:lvl1pPr>
            <a:lvl2pPr marL="562905" indent="0">
              <a:buNone/>
              <a:defRPr sz="2462" b="1"/>
            </a:lvl2pPr>
            <a:lvl3pPr marL="1125809" indent="0">
              <a:buNone/>
              <a:defRPr sz="2216" b="1"/>
            </a:lvl3pPr>
            <a:lvl4pPr marL="1688714" indent="0">
              <a:buNone/>
              <a:defRPr sz="1970" b="1"/>
            </a:lvl4pPr>
            <a:lvl5pPr marL="2251619" indent="0">
              <a:buNone/>
              <a:defRPr sz="1970" b="1"/>
            </a:lvl5pPr>
            <a:lvl6pPr marL="2814523" indent="0">
              <a:buNone/>
              <a:defRPr sz="1970" b="1"/>
            </a:lvl6pPr>
            <a:lvl7pPr marL="3377428" indent="0">
              <a:buNone/>
              <a:defRPr sz="1970" b="1"/>
            </a:lvl7pPr>
            <a:lvl8pPr marL="3940332" indent="0">
              <a:buNone/>
              <a:defRPr sz="1970" b="1"/>
            </a:lvl8pPr>
            <a:lvl9pPr marL="4503237" indent="0">
              <a:buNone/>
              <a:defRPr sz="197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955"/>
            </a:lvl1pPr>
            <a:lvl2pPr>
              <a:defRPr sz="2462"/>
            </a:lvl2pPr>
            <a:lvl3pPr>
              <a:defRPr sz="2216"/>
            </a:lvl3pPr>
            <a:lvl4pPr>
              <a:defRPr sz="1970"/>
            </a:lvl4pPr>
            <a:lvl5pPr>
              <a:defRPr sz="1970"/>
            </a:lvl5pPr>
            <a:lvl6pPr>
              <a:defRPr sz="1970"/>
            </a:lvl6pPr>
            <a:lvl7pPr>
              <a:defRPr sz="1970"/>
            </a:lvl7pPr>
            <a:lvl8pPr>
              <a:defRPr sz="1970"/>
            </a:lvl8pPr>
            <a:lvl9pPr>
              <a:defRPr sz="19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617AF85-DE89-FE99-8E52-B357CCC0C04B}"/>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2C8290B6-0F2C-93D3-81E2-B0602006564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BCD9E19-C31C-6E57-A468-EC626972B204}"/>
              </a:ext>
            </a:extLst>
          </p:cNvPr>
          <p:cNvSpPr>
            <a:spLocks noGrp="1"/>
          </p:cNvSpPr>
          <p:nvPr>
            <p:ph type="sldNum" sz="quarter" idx="12"/>
          </p:nvPr>
        </p:nvSpPr>
        <p:spPr/>
        <p:txBody>
          <a:bodyPr/>
          <a:lstStyle>
            <a:lvl1pPr>
              <a:defRPr/>
            </a:lvl1pPr>
          </a:lstStyle>
          <a:p>
            <a:pPr>
              <a:defRPr/>
            </a:pPr>
            <a:fld id="{352E254F-6CC2-4B0E-995C-CAAD457F1C53}" type="slidenum">
              <a:rPr lang="en-US" altLang="fr-FR"/>
              <a:pPr>
                <a:defRPr/>
              </a:pPr>
              <a:t>‹N°›</a:t>
            </a:fld>
            <a:endParaRPr lang="en-US" altLang="fr-FR"/>
          </a:p>
        </p:txBody>
      </p:sp>
    </p:spTree>
    <p:extLst>
      <p:ext uri="{BB962C8B-B14F-4D97-AF65-F5344CB8AC3E}">
        <p14:creationId xmlns:p14="http://schemas.microsoft.com/office/powerpoint/2010/main" val="3892152631"/>
      </p:ext>
    </p:extLst>
  </p:cSld>
  <p:clrMapOvr>
    <a:masterClrMapping/>
  </p:clrMapOvr>
  <p:transition spd="med">
    <p:cover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B0A74E5-03EB-F82B-CB43-E9E4C89425B3}"/>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BD3D9A79-2A8E-F333-7FBF-C378D544B0D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9E006DD-1A53-242B-2A69-7AEC01B265A3}"/>
              </a:ext>
            </a:extLst>
          </p:cNvPr>
          <p:cNvSpPr>
            <a:spLocks noGrp="1"/>
          </p:cNvSpPr>
          <p:nvPr>
            <p:ph type="sldNum" sz="quarter" idx="12"/>
          </p:nvPr>
        </p:nvSpPr>
        <p:spPr/>
        <p:txBody>
          <a:bodyPr/>
          <a:lstStyle>
            <a:lvl1pPr>
              <a:defRPr/>
            </a:lvl1pPr>
          </a:lstStyle>
          <a:p>
            <a:pPr>
              <a:defRPr/>
            </a:pPr>
            <a:fld id="{F095E4DC-D194-4EAA-ADA5-EE5D5B954EE6}" type="slidenum">
              <a:rPr lang="en-US" altLang="fr-FR"/>
              <a:pPr>
                <a:defRPr/>
              </a:pPr>
              <a:t>‹N°›</a:t>
            </a:fld>
            <a:endParaRPr lang="en-US" altLang="fr-FR"/>
          </a:p>
        </p:txBody>
      </p:sp>
    </p:spTree>
    <p:extLst>
      <p:ext uri="{BB962C8B-B14F-4D97-AF65-F5344CB8AC3E}">
        <p14:creationId xmlns:p14="http://schemas.microsoft.com/office/powerpoint/2010/main" val="1764431148"/>
      </p:ext>
    </p:extLst>
  </p:cSld>
  <p:clrMapOvr>
    <a:masterClrMapping/>
  </p:clrMapOvr>
  <p:transition spd="med">
    <p:cover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BC5265E-FF07-F002-C3E3-F14DE0EDA9AD}"/>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D264AEB3-E5CE-03D7-4239-C9E6C5B57E1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44DB9DA-BA51-3EB6-F689-DE295D864535}"/>
              </a:ext>
            </a:extLst>
          </p:cNvPr>
          <p:cNvSpPr>
            <a:spLocks noGrp="1"/>
          </p:cNvSpPr>
          <p:nvPr>
            <p:ph type="sldNum" sz="quarter" idx="12"/>
          </p:nvPr>
        </p:nvSpPr>
        <p:spPr/>
        <p:txBody>
          <a:bodyPr/>
          <a:lstStyle>
            <a:lvl1pPr>
              <a:defRPr/>
            </a:lvl1pPr>
          </a:lstStyle>
          <a:p>
            <a:pPr>
              <a:defRPr/>
            </a:pPr>
            <a:fld id="{D34258C3-BAED-466A-8DA4-F71E07763D27}" type="slidenum">
              <a:rPr lang="en-US" altLang="fr-FR"/>
              <a:pPr>
                <a:defRPr/>
              </a:pPr>
              <a:t>‹N°›</a:t>
            </a:fld>
            <a:endParaRPr lang="en-US" altLang="fr-FR"/>
          </a:p>
        </p:txBody>
      </p:sp>
    </p:spTree>
    <p:extLst>
      <p:ext uri="{BB962C8B-B14F-4D97-AF65-F5344CB8AC3E}">
        <p14:creationId xmlns:p14="http://schemas.microsoft.com/office/powerpoint/2010/main" val="2511353209"/>
      </p:ext>
    </p:extLst>
  </p:cSld>
  <p:clrMapOvr>
    <a:masterClrMapping/>
  </p:clrMapOvr>
  <p:transition spd="med">
    <p:cover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62"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940"/>
            </a:lvl1pPr>
            <a:lvl2pPr>
              <a:defRPr sz="3447"/>
            </a:lvl2pPr>
            <a:lvl3pPr>
              <a:defRPr sz="2955"/>
            </a:lvl3pPr>
            <a:lvl4pPr>
              <a:defRPr sz="2462"/>
            </a:lvl4pPr>
            <a:lvl5pPr>
              <a:defRPr sz="2462"/>
            </a:lvl5pPr>
            <a:lvl6pPr>
              <a:defRPr sz="2462"/>
            </a:lvl6pPr>
            <a:lvl7pPr>
              <a:defRPr sz="2462"/>
            </a:lvl7pPr>
            <a:lvl8pPr>
              <a:defRPr sz="2462"/>
            </a:lvl8pPr>
            <a:lvl9pPr>
              <a:defRPr sz="24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724"/>
            </a:lvl1pPr>
            <a:lvl2pPr marL="562905" indent="0">
              <a:buNone/>
              <a:defRPr sz="1477"/>
            </a:lvl2pPr>
            <a:lvl3pPr marL="1125809" indent="0">
              <a:buNone/>
              <a:defRPr sz="1231"/>
            </a:lvl3pPr>
            <a:lvl4pPr marL="1688714" indent="0">
              <a:buNone/>
              <a:defRPr sz="1108"/>
            </a:lvl4pPr>
            <a:lvl5pPr marL="2251619" indent="0">
              <a:buNone/>
              <a:defRPr sz="1108"/>
            </a:lvl5pPr>
            <a:lvl6pPr marL="2814523" indent="0">
              <a:buNone/>
              <a:defRPr sz="1108"/>
            </a:lvl6pPr>
            <a:lvl7pPr marL="3377428" indent="0">
              <a:buNone/>
              <a:defRPr sz="1108"/>
            </a:lvl7pPr>
            <a:lvl8pPr marL="3940332" indent="0">
              <a:buNone/>
              <a:defRPr sz="1108"/>
            </a:lvl8pPr>
            <a:lvl9pPr marL="4503237" indent="0">
              <a:buNone/>
              <a:defRPr sz="1108"/>
            </a:lvl9pPr>
          </a:lstStyle>
          <a:p>
            <a:pPr lvl="0"/>
            <a:r>
              <a:rPr lang="en-US"/>
              <a:t>Click to edit Master text styles</a:t>
            </a:r>
          </a:p>
        </p:txBody>
      </p:sp>
      <p:sp>
        <p:nvSpPr>
          <p:cNvPr id="5" name="Date Placeholder 3">
            <a:extLst>
              <a:ext uri="{FF2B5EF4-FFF2-40B4-BE49-F238E27FC236}">
                <a16:creationId xmlns:a16="http://schemas.microsoft.com/office/drawing/2014/main" id="{4611E64C-D7AA-E967-C0CC-198D9A5F62F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B55C107-C3BB-FAC5-01CA-DA353E6C0CD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82EF31C-3917-AF5B-D709-B43B11C8DA6C}"/>
              </a:ext>
            </a:extLst>
          </p:cNvPr>
          <p:cNvSpPr>
            <a:spLocks noGrp="1"/>
          </p:cNvSpPr>
          <p:nvPr>
            <p:ph type="sldNum" sz="quarter" idx="12"/>
          </p:nvPr>
        </p:nvSpPr>
        <p:spPr/>
        <p:txBody>
          <a:bodyPr/>
          <a:lstStyle>
            <a:lvl1pPr>
              <a:defRPr/>
            </a:lvl1pPr>
          </a:lstStyle>
          <a:p>
            <a:pPr>
              <a:defRPr/>
            </a:pPr>
            <a:fld id="{46A236C9-CFDC-454D-A696-DCC393A1696D}" type="slidenum">
              <a:rPr lang="en-US" altLang="fr-FR"/>
              <a:pPr>
                <a:defRPr/>
              </a:pPr>
              <a:t>‹N°›</a:t>
            </a:fld>
            <a:endParaRPr lang="en-US" altLang="fr-FR"/>
          </a:p>
        </p:txBody>
      </p:sp>
    </p:spTree>
    <p:extLst>
      <p:ext uri="{BB962C8B-B14F-4D97-AF65-F5344CB8AC3E}">
        <p14:creationId xmlns:p14="http://schemas.microsoft.com/office/powerpoint/2010/main" val="761841019"/>
      </p:ext>
    </p:extLst>
  </p:cSld>
  <p:clrMapOvr>
    <a:masterClrMapping/>
  </p:clrMapOvr>
  <p:transition spd="med">
    <p:cover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62"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rtlCol="0">
            <a:normAutofit/>
          </a:bodyPr>
          <a:lstStyle>
            <a:lvl1pPr marL="0" indent="0">
              <a:buNone/>
              <a:defRPr sz="3940"/>
            </a:lvl1pPr>
            <a:lvl2pPr marL="562905" indent="0">
              <a:buNone/>
              <a:defRPr sz="3447"/>
            </a:lvl2pPr>
            <a:lvl3pPr marL="1125809" indent="0">
              <a:buNone/>
              <a:defRPr sz="2955"/>
            </a:lvl3pPr>
            <a:lvl4pPr marL="1688714" indent="0">
              <a:buNone/>
              <a:defRPr sz="2462"/>
            </a:lvl4pPr>
            <a:lvl5pPr marL="2251619" indent="0">
              <a:buNone/>
              <a:defRPr sz="2462"/>
            </a:lvl5pPr>
            <a:lvl6pPr marL="2814523" indent="0">
              <a:buNone/>
              <a:defRPr sz="2462"/>
            </a:lvl6pPr>
            <a:lvl7pPr marL="3377428" indent="0">
              <a:buNone/>
              <a:defRPr sz="2462"/>
            </a:lvl7pPr>
            <a:lvl8pPr marL="3940332" indent="0">
              <a:buNone/>
              <a:defRPr sz="2462"/>
            </a:lvl8pPr>
            <a:lvl9pPr marL="4503237" indent="0">
              <a:buNone/>
              <a:defRPr sz="2462"/>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724"/>
            </a:lvl1pPr>
            <a:lvl2pPr marL="562905" indent="0">
              <a:buNone/>
              <a:defRPr sz="1477"/>
            </a:lvl2pPr>
            <a:lvl3pPr marL="1125809" indent="0">
              <a:buNone/>
              <a:defRPr sz="1231"/>
            </a:lvl3pPr>
            <a:lvl4pPr marL="1688714" indent="0">
              <a:buNone/>
              <a:defRPr sz="1108"/>
            </a:lvl4pPr>
            <a:lvl5pPr marL="2251619" indent="0">
              <a:buNone/>
              <a:defRPr sz="1108"/>
            </a:lvl5pPr>
            <a:lvl6pPr marL="2814523" indent="0">
              <a:buNone/>
              <a:defRPr sz="1108"/>
            </a:lvl6pPr>
            <a:lvl7pPr marL="3377428" indent="0">
              <a:buNone/>
              <a:defRPr sz="1108"/>
            </a:lvl7pPr>
            <a:lvl8pPr marL="3940332" indent="0">
              <a:buNone/>
              <a:defRPr sz="1108"/>
            </a:lvl8pPr>
            <a:lvl9pPr marL="4503237" indent="0">
              <a:buNone/>
              <a:defRPr sz="1108"/>
            </a:lvl9pPr>
          </a:lstStyle>
          <a:p>
            <a:pPr lvl="0"/>
            <a:r>
              <a:rPr lang="en-US"/>
              <a:t>Click to edit Master text styles</a:t>
            </a:r>
          </a:p>
        </p:txBody>
      </p:sp>
      <p:sp>
        <p:nvSpPr>
          <p:cNvPr id="5" name="Date Placeholder 3">
            <a:extLst>
              <a:ext uri="{FF2B5EF4-FFF2-40B4-BE49-F238E27FC236}">
                <a16:creationId xmlns:a16="http://schemas.microsoft.com/office/drawing/2014/main" id="{03011057-F55B-2726-5A04-B8F9BE33DA9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D34E441-B30D-F244-68CB-6906BD6E58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678B33C-C6C3-0209-E356-A474F7E32AC0}"/>
              </a:ext>
            </a:extLst>
          </p:cNvPr>
          <p:cNvSpPr>
            <a:spLocks noGrp="1"/>
          </p:cNvSpPr>
          <p:nvPr>
            <p:ph type="sldNum" sz="quarter" idx="12"/>
          </p:nvPr>
        </p:nvSpPr>
        <p:spPr/>
        <p:txBody>
          <a:bodyPr/>
          <a:lstStyle>
            <a:lvl1pPr>
              <a:defRPr/>
            </a:lvl1pPr>
          </a:lstStyle>
          <a:p>
            <a:pPr>
              <a:defRPr/>
            </a:pPr>
            <a:fld id="{8F97C2D8-684D-47AB-BBFD-2E5F36DBB6CC}" type="slidenum">
              <a:rPr lang="en-US" altLang="fr-FR"/>
              <a:pPr>
                <a:defRPr/>
              </a:pPr>
              <a:t>‹N°›</a:t>
            </a:fld>
            <a:endParaRPr lang="en-US" altLang="fr-FR"/>
          </a:p>
        </p:txBody>
      </p:sp>
    </p:spTree>
    <p:extLst>
      <p:ext uri="{BB962C8B-B14F-4D97-AF65-F5344CB8AC3E}">
        <p14:creationId xmlns:p14="http://schemas.microsoft.com/office/powerpoint/2010/main" val="82877920"/>
      </p:ext>
    </p:extLst>
  </p:cSld>
  <p:clrMapOvr>
    <a:masterClrMapping/>
  </p:clrMapOvr>
  <p:transition spd="med">
    <p:cover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E9E74-FED0-92A5-27EB-2CAFBD0F53E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E9B6EA7-3A5C-97F3-1EA2-864CB9E797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3A3B3E2-C7E1-13CB-9C77-5BF776CBA1C3}"/>
              </a:ext>
            </a:extLst>
          </p:cNvPr>
          <p:cNvSpPr>
            <a:spLocks noGrp="1"/>
          </p:cNvSpPr>
          <p:nvPr>
            <p:ph type="sldNum" sz="quarter" idx="12"/>
          </p:nvPr>
        </p:nvSpPr>
        <p:spPr/>
        <p:txBody>
          <a:bodyPr/>
          <a:lstStyle>
            <a:lvl1pPr>
              <a:defRPr/>
            </a:lvl1pPr>
          </a:lstStyle>
          <a:p>
            <a:pPr>
              <a:defRPr/>
            </a:pPr>
            <a:fld id="{E328D068-6A59-41A3-A3CC-D920762B250E}" type="slidenum">
              <a:rPr lang="en-US" altLang="fr-FR"/>
              <a:pPr>
                <a:defRPr/>
              </a:pPr>
              <a:t>‹N°›</a:t>
            </a:fld>
            <a:endParaRPr lang="en-US" altLang="fr-FR"/>
          </a:p>
        </p:txBody>
      </p:sp>
    </p:spTree>
    <p:extLst>
      <p:ext uri="{BB962C8B-B14F-4D97-AF65-F5344CB8AC3E}">
        <p14:creationId xmlns:p14="http://schemas.microsoft.com/office/powerpoint/2010/main" val="481493960"/>
      </p:ext>
    </p:extLst>
  </p:cSld>
  <p:clrMapOvr>
    <a:masterClrMapping/>
  </p:clrMapOvr>
  <p:transition spd="med">
    <p:cover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1AC40-4BB0-FC21-BCC0-4A3F3EFD5AC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F6672A0-719B-DB1A-F126-CE762C4686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29D4ED-C1C2-7403-287B-F5599A177662}"/>
              </a:ext>
            </a:extLst>
          </p:cNvPr>
          <p:cNvSpPr>
            <a:spLocks noGrp="1"/>
          </p:cNvSpPr>
          <p:nvPr>
            <p:ph type="sldNum" sz="quarter" idx="12"/>
          </p:nvPr>
        </p:nvSpPr>
        <p:spPr/>
        <p:txBody>
          <a:bodyPr/>
          <a:lstStyle>
            <a:lvl1pPr>
              <a:defRPr/>
            </a:lvl1pPr>
          </a:lstStyle>
          <a:p>
            <a:pPr>
              <a:defRPr/>
            </a:pPr>
            <a:fld id="{AA223403-D9BD-467E-8312-208344337DC4}" type="slidenum">
              <a:rPr lang="en-US" altLang="fr-FR"/>
              <a:pPr>
                <a:defRPr/>
              </a:pPr>
              <a:t>‹N°›</a:t>
            </a:fld>
            <a:endParaRPr lang="en-US" altLang="fr-FR"/>
          </a:p>
        </p:txBody>
      </p:sp>
    </p:spTree>
    <p:extLst>
      <p:ext uri="{BB962C8B-B14F-4D97-AF65-F5344CB8AC3E}">
        <p14:creationId xmlns:p14="http://schemas.microsoft.com/office/powerpoint/2010/main" val="2619874335"/>
      </p:ext>
    </p:extLst>
  </p:cSld>
  <p:clrMapOvr>
    <a:masterClrMapping/>
  </p:clrMapOvr>
  <p:transition spd="med">
    <p:cover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lide Number Placeholder 5"/>
          <p:cNvSpPr>
            <a:spLocks noGrp="1"/>
          </p:cNvSpPr>
          <p:nvPr>
            <p:ph type="sldNum" sz="quarter" idx="11"/>
          </p:nvPr>
        </p:nvSpPr>
        <p:spPr/>
        <p:txBody>
          <a:bodyPr/>
          <a:lstStyle>
            <a:lvl1pPr>
              <a:defRPr/>
            </a:lvl1pPr>
          </a:lstStyle>
          <a:p>
            <a:pPr>
              <a:defRPr/>
            </a:pPr>
            <a:fld id="{9D80A85F-EE2E-4277-B276-33FB34979C62}" type="slidenum">
              <a:rPr lang="en-US" smtClean="0"/>
              <a:pPr>
                <a:defRPr/>
              </a:pPr>
              <a:t>‹N°›</a:t>
            </a:fld>
            <a:endParaRPr lang="en-US" dirty="0"/>
          </a:p>
        </p:txBody>
      </p:sp>
    </p:spTree>
    <p:extLst>
      <p:ext uri="{BB962C8B-B14F-4D97-AF65-F5344CB8AC3E}">
        <p14:creationId xmlns:p14="http://schemas.microsoft.com/office/powerpoint/2010/main" val="2450940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604" y="1600206"/>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03D5B703-056F-479E-8893-F9987D298CDC}" type="slidenum">
              <a:rPr lang="en-GB" smtClean="0"/>
              <a:pPr/>
              <a:t>‹N°›</a:t>
            </a:fld>
            <a:endParaRPr lang="en-GB"/>
          </a:p>
        </p:txBody>
      </p:sp>
    </p:spTree>
    <p:extLst>
      <p:ext uri="{BB962C8B-B14F-4D97-AF65-F5344CB8AC3E}">
        <p14:creationId xmlns:p14="http://schemas.microsoft.com/office/powerpoint/2010/main" val="975769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a:xfrm>
            <a:off x="2429937" y="6604000"/>
            <a:ext cx="9084733" cy="254000"/>
          </a:xfrm>
          <a:prstGeom prst="rect">
            <a:avLst/>
          </a:prstGeom>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48191064-2E5B-41BE-9E6F-A9927B9AA32C}" type="slidenum">
              <a:rPr lang="en-US" smtClean="0"/>
              <a:pPr>
                <a:defRPr/>
              </a:pPr>
              <a:t>‹N°›</a:t>
            </a:fld>
            <a:endParaRPr lang="en-US" dirty="0"/>
          </a:p>
        </p:txBody>
      </p:sp>
    </p:spTree>
    <p:extLst>
      <p:ext uri="{BB962C8B-B14F-4D97-AF65-F5344CB8AC3E}">
        <p14:creationId xmlns:p14="http://schemas.microsoft.com/office/powerpoint/2010/main" val="1100480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9D80A85F-EE2E-4277-B276-33FB34979C62}" type="slidenum">
              <a:rPr lang="en-US"/>
              <a:pPr>
                <a:defRPr/>
              </a:pPr>
              <a:t>‹N°›</a:t>
            </a:fld>
            <a:endParaRPr lang="en-US" dirty="0"/>
          </a:p>
        </p:txBody>
      </p:sp>
    </p:spTree>
    <p:extLst>
      <p:ext uri="{BB962C8B-B14F-4D97-AF65-F5344CB8AC3E}">
        <p14:creationId xmlns:p14="http://schemas.microsoft.com/office/powerpoint/2010/main" val="42935725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3.jpeg"/><Relationship Id="rId4" Type="http://schemas.openxmlformats.org/officeDocument/2006/relationships/slideLayout" Target="../slideLayouts/slideLayout1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9.xml"/><Relationship Id="rId7"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3.jpeg"/><Relationship Id="rId5" Type="http://schemas.openxmlformats.org/officeDocument/2006/relationships/slideLayout" Target="../slideLayouts/slideLayout43.xml"/><Relationship Id="rId10" Type="http://schemas.openxmlformats.org/officeDocument/2006/relationships/theme" Target="../theme/theme7.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8.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6" descr="GPEI inside pages.jpg"/>
          <p:cNvPicPr>
            <a:picLocks noChangeAspect="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0" y="6604000"/>
            <a:ext cx="2370016" cy="254000"/>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white"/>
                </a:solidFill>
                <a:latin typeface="+mn-lt"/>
                <a:cs typeface="+mn-cs"/>
              </a:defRPr>
            </a:lvl1pPr>
          </a:lstStyle>
          <a:p>
            <a:pPr eaLnBrk="1" hangingPunct="1">
              <a:defRPr/>
            </a:pPr>
            <a:fld id="{9E64F902-AC44-4D3A-950E-4CCB65B6F726}" type="slidenum">
              <a:rPr lang="en-US">
                <a:ea typeface="+mn-ea"/>
              </a:rPr>
              <a:pPr eaLnBrk="1" hangingPunct="1">
                <a:defRPr/>
              </a:pPr>
              <a:t>‹N°›</a:t>
            </a:fld>
            <a:endParaRPr lang="en-US" dirty="0">
              <a:ea typeface="+mn-ea"/>
            </a:endParaRPr>
          </a:p>
        </p:txBody>
      </p:sp>
    </p:spTree>
    <p:extLst>
      <p:ext uri="{BB962C8B-B14F-4D97-AF65-F5344CB8AC3E}">
        <p14:creationId xmlns:p14="http://schemas.microsoft.com/office/powerpoint/2010/main" val="1348604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716" r:id="rId4"/>
    <p:sldLayoutId id="2147483718" r:id="rId5"/>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GPEI inside pages.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
        <p:nvSpPr>
          <p:cNvPr id="6" name="Slide Number Placeholder 5"/>
          <p:cNvSpPr>
            <a:spLocks noGrp="1"/>
          </p:cNvSpPr>
          <p:nvPr>
            <p:ph type="sldNum" sz="quarter" idx="4"/>
          </p:nvPr>
        </p:nvSpPr>
        <p:spPr>
          <a:xfrm>
            <a:off x="3" y="6604000"/>
            <a:ext cx="2370667" cy="254000"/>
          </a:xfrm>
          <a:prstGeom prst="rect">
            <a:avLst/>
          </a:prstGeom>
        </p:spPr>
        <p:txBody>
          <a:bodyPr vert="horz" lIns="91440" tIns="45720" rIns="91440" bIns="45720" rtlCol="0" anchor="ctr"/>
          <a:lstStyle>
            <a:lvl1pPr algn="r" fontAlgn="auto">
              <a:spcBef>
                <a:spcPts val="0"/>
              </a:spcBef>
              <a:spcAft>
                <a:spcPts val="0"/>
              </a:spcAft>
              <a:defRPr sz="1200">
                <a:solidFill>
                  <a:schemeClr val="bg1"/>
                </a:solidFill>
                <a:latin typeface="+mn-lt"/>
                <a:cs typeface="+mn-cs"/>
              </a:defRPr>
            </a:lvl1pPr>
          </a:lstStyle>
          <a:p>
            <a:pPr>
              <a:defRPr/>
            </a:pPr>
            <a:fld id="{5CB9A389-E42F-4682-8D9E-ADBAEC272BDE}" type="slidenum">
              <a:rPr lang="en-US" smtClean="0"/>
              <a:pPr>
                <a:defRPr/>
              </a:pPr>
              <a:t>‹N°›</a:t>
            </a:fld>
            <a:endParaRPr lang="en-US" dirty="0"/>
          </a:p>
        </p:txBody>
      </p:sp>
    </p:spTree>
    <p:extLst>
      <p:ext uri="{BB962C8B-B14F-4D97-AF65-F5344CB8AC3E}">
        <p14:creationId xmlns:p14="http://schemas.microsoft.com/office/powerpoint/2010/main" val="392614479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GPEI inside pages.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
        <p:nvSpPr>
          <p:cNvPr id="5" name="Footer Placeholder 4"/>
          <p:cNvSpPr>
            <a:spLocks noGrp="1"/>
          </p:cNvSpPr>
          <p:nvPr>
            <p:ph type="ftr" sz="quarter" idx="3"/>
          </p:nvPr>
        </p:nvSpPr>
        <p:spPr>
          <a:xfrm>
            <a:off x="2429937" y="6604000"/>
            <a:ext cx="9084733" cy="254000"/>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bg1"/>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2" y="6604000"/>
            <a:ext cx="2370667" cy="254000"/>
          </a:xfrm>
          <a:prstGeom prst="rect">
            <a:avLst/>
          </a:prstGeom>
        </p:spPr>
        <p:txBody>
          <a:bodyPr vert="horz" lIns="91440" tIns="45720" rIns="91440" bIns="45720" rtlCol="0" anchor="ctr"/>
          <a:lstStyle>
            <a:lvl1pPr algn="r" fontAlgn="auto">
              <a:spcBef>
                <a:spcPts val="0"/>
              </a:spcBef>
              <a:spcAft>
                <a:spcPts val="0"/>
              </a:spcAft>
              <a:defRPr sz="1200">
                <a:solidFill>
                  <a:schemeClr val="bg1"/>
                </a:solidFill>
                <a:latin typeface="+mn-lt"/>
                <a:cs typeface="+mn-cs"/>
              </a:defRPr>
            </a:lvl1pPr>
          </a:lstStyle>
          <a:p>
            <a:pPr>
              <a:defRPr/>
            </a:pPr>
            <a:fld id="{5CB9A389-E42F-4682-8D9E-ADBAEC272BDE}" type="slidenum">
              <a:rPr lang="en-US"/>
              <a:pPr>
                <a:defRPr/>
              </a:pPr>
              <a:t>‹N°›</a:t>
            </a:fld>
            <a:endParaRPr lang="en-US" dirty="0"/>
          </a:p>
        </p:txBody>
      </p:sp>
    </p:spTree>
    <p:extLst>
      <p:ext uri="{BB962C8B-B14F-4D97-AF65-F5344CB8AC3E}">
        <p14:creationId xmlns:p14="http://schemas.microsoft.com/office/powerpoint/2010/main" val="237299645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4" r:id="rId4"/>
    <p:sldLayoutId id="2147483675" r:id="rId5"/>
    <p:sldLayoutId id="2147483677" r:id="rId6"/>
    <p:sldLayoutId id="2147483678" r:id="rId7"/>
    <p:sldLayoutId id="2147483679" r:id="rId8"/>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GPEI inside pages.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
        <p:nvSpPr>
          <p:cNvPr id="6" name="Slide Number Placeholder 5"/>
          <p:cNvSpPr>
            <a:spLocks noGrp="1"/>
          </p:cNvSpPr>
          <p:nvPr>
            <p:ph type="sldNum" sz="quarter" idx="4"/>
          </p:nvPr>
        </p:nvSpPr>
        <p:spPr>
          <a:xfrm>
            <a:off x="3" y="6604000"/>
            <a:ext cx="2370667" cy="254000"/>
          </a:xfrm>
          <a:prstGeom prst="rect">
            <a:avLst/>
          </a:prstGeom>
        </p:spPr>
        <p:txBody>
          <a:bodyPr vert="horz" lIns="91440" tIns="45720" rIns="91440" bIns="45720" rtlCol="0" anchor="ctr"/>
          <a:lstStyle>
            <a:lvl1pPr algn="r" fontAlgn="auto">
              <a:spcBef>
                <a:spcPts val="0"/>
              </a:spcBef>
              <a:spcAft>
                <a:spcPts val="0"/>
              </a:spcAft>
              <a:defRPr sz="1200">
                <a:solidFill>
                  <a:schemeClr val="bg1"/>
                </a:solidFill>
                <a:latin typeface="+mn-lt"/>
                <a:cs typeface="+mn-cs"/>
              </a:defRPr>
            </a:lvl1pPr>
          </a:lstStyle>
          <a:p>
            <a:pPr>
              <a:defRPr/>
            </a:pPr>
            <a:fld id="{5CB9A389-E42F-4682-8D9E-ADBAEC272BDE}" type="slidenum">
              <a:rPr lang="en-US" smtClean="0"/>
              <a:pPr>
                <a:defRPr/>
              </a:pPr>
              <a:t>‹N°›</a:t>
            </a:fld>
            <a:endParaRPr lang="en-US" dirty="0"/>
          </a:p>
        </p:txBody>
      </p:sp>
    </p:spTree>
    <p:extLst>
      <p:ext uri="{BB962C8B-B14F-4D97-AF65-F5344CB8AC3E}">
        <p14:creationId xmlns:p14="http://schemas.microsoft.com/office/powerpoint/2010/main" val="6804009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B534E8-6B0C-8A41-9869-A3F5CDF2CC98}" type="datetimeFigureOut">
              <a:rPr lang="en-US" smtClean="0"/>
              <a:t>10/19/2022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41C85-46E5-8649-8CB5-559295B1D80A}" type="slidenum">
              <a:rPr lang="en-US" smtClean="0"/>
              <a:t>‹N°›</a:t>
            </a:fld>
            <a:endParaRPr lang="en-US" dirty="0"/>
          </a:p>
        </p:txBody>
      </p:sp>
    </p:spTree>
    <p:extLst>
      <p:ext uri="{BB962C8B-B14F-4D97-AF65-F5344CB8AC3E}">
        <p14:creationId xmlns:p14="http://schemas.microsoft.com/office/powerpoint/2010/main" val="28856323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6" descr="GPEI inside pages.jp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0" y="6604000"/>
            <a:ext cx="2370016" cy="254000"/>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white"/>
                </a:solidFill>
                <a:latin typeface="+mn-lt"/>
                <a:cs typeface="+mn-cs"/>
              </a:defRPr>
            </a:lvl1pPr>
          </a:lstStyle>
          <a:p>
            <a:pPr>
              <a:defRPr/>
            </a:pPr>
            <a:fld id="{9E64F902-AC44-4D3A-950E-4CCB65B6F726}" type="slidenum">
              <a:rPr lang="en-US"/>
              <a:pPr>
                <a:defRPr/>
              </a:pPr>
              <a:t>‹N°›</a:t>
            </a:fld>
            <a:endParaRPr lang="en-US" dirty="0"/>
          </a:p>
        </p:txBody>
      </p:sp>
    </p:spTree>
    <p:extLst>
      <p:ext uri="{BB962C8B-B14F-4D97-AF65-F5344CB8AC3E}">
        <p14:creationId xmlns:p14="http://schemas.microsoft.com/office/powerpoint/2010/main" val="339177867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3" r:id="rId3"/>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GPEI inside pages.jp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
        <p:nvSpPr>
          <p:cNvPr id="5" name="Footer Placeholder 4"/>
          <p:cNvSpPr>
            <a:spLocks noGrp="1"/>
          </p:cNvSpPr>
          <p:nvPr>
            <p:ph type="ftr" sz="quarter" idx="3"/>
          </p:nvPr>
        </p:nvSpPr>
        <p:spPr>
          <a:xfrm>
            <a:off x="2429937" y="6604000"/>
            <a:ext cx="9084733" cy="254000"/>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bg1"/>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2" y="6604000"/>
            <a:ext cx="2370667" cy="254000"/>
          </a:xfrm>
          <a:prstGeom prst="rect">
            <a:avLst/>
          </a:prstGeom>
        </p:spPr>
        <p:txBody>
          <a:bodyPr vert="horz" lIns="91440" tIns="45720" rIns="91440" bIns="45720" rtlCol="0" anchor="ctr"/>
          <a:lstStyle>
            <a:lvl1pPr algn="r" fontAlgn="auto">
              <a:spcBef>
                <a:spcPts val="0"/>
              </a:spcBef>
              <a:spcAft>
                <a:spcPts val="0"/>
              </a:spcAft>
              <a:defRPr sz="1200">
                <a:solidFill>
                  <a:schemeClr val="bg1"/>
                </a:solidFill>
                <a:latin typeface="+mn-lt"/>
                <a:cs typeface="+mn-cs"/>
              </a:defRPr>
            </a:lvl1pPr>
          </a:lstStyle>
          <a:p>
            <a:pPr>
              <a:defRPr/>
            </a:pPr>
            <a:fld id="{5CB9A389-E42F-4682-8D9E-ADBAEC272BDE}" type="slidenum">
              <a:rPr lang="en-US"/>
              <a:pPr>
                <a:defRPr/>
              </a:pPr>
              <a:t>‹N°›</a:t>
            </a:fld>
            <a:endParaRPr lang="en-US" dirty="0"/>
          </a:p>
        </p:txBody>
      </p:sp>
    </p:spTree>
    <p:extLst>
      <p:ext uri="{BB962C8B-B14F-4D97-AF65-F5344CB8AC3E}">
        <p14:creationId xmlns:p14="http://schemas.microsoft.com/office/powerpoint/2010/main" val="351408864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296C9A0-6F92-665B-D16C-410E1F19A8EB}"/>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a:t>Click to edit Master title style</a:t>
            </a:r>
          </a:p>
        </p:txBody>
      </p:sp>
      <p:sp>
        <p:nvSpPr>
          <p:cNvPr id="1027" name="Text Placeholder 2">
            <a:extLst>
              <a:ext uri="{FF2B5EF4-FFF2-40B4-BE49-F238E27FC236}">
                <a16:creationId xmlns:a16="http://schemas.microsoft.com/office/drawing/2014/main" id="{60F9AC8F-F33B-0EC5-FFA2-8BD19A8F61E5}"/>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a:t>Click to edit Master text styles</a:t>
            </a:r>
          </a:p>
          <a:p>
            <a:pPr lvl="1"/>
            <a:r>
              <a:rPr lang="en-US" altLang="fr-FR"/>
              <a:t>Second level</a:t>
            </a:r>
          </a:p>
          <a:p>
            <a:pPr lvl="2"/>
            <a:r>
              <a:rPr lang="en-US" altLang="fr-FR"/>
              <a:t>Third level</a:t>
            </a:r>
          </a:p>
          <a:p>
            <a:pPr lvl="3"/>
            <a:r>
              <a:rPr lang="en-US" altLang="fr-FR"/>
              <a:t>Fourth level</a:t>
            </a:r>
          </a:p>
          <a:p>
            <a:pPr lvl="4"/>
            <a:r>
              <a:rPr lang="en-US" altLang="fr-FR"/>
              <a:t>Fifth level</a:t>
            </a:r>
          </a:p>
        </p:txBody>
      </p:sp>
      <p:sp>
        <p:nvSpPr>
          <p:cNvPr id="4" name="Date Placeholder 3">
            <a:extLst>
              <a:ext uri="{FF2B5EF4-FFF2-40B4-BE49-F238E27FC236}">
                <a16:creationId xmlns:a16="http://schemas.microsoft.com/office/drawing/2014/main" id="{4CB697CD-5BB5-8E4E-35C4-13F48B551028}"/>
              </a:ext>
            </a:extLst>
          </p:cNvPr>
          <p:cNvSpPr>
            <a:spLocks noGrp="1"/>
          </p:cNvSpPr>
          <p:nvPr>
            <p:ph type="dt" sz="half" idx="2"/>
          </p:nvPr>
        </p:nvSpPr>
        <p:spPr>
          <a:xfrm>
            <a:off x="609600" y="6356350"/>
            <a:ext cx="2843213" cy="365125"/>
          </a:xfrm>
          <a:prstGeom prst="rect">
            <a:avLst/>
          </a:prstGeom>
        </p:spPr>
        <p:txBody>
          <a:bodyPr vert="horz" lIns="91440" tIns="45720" rIns="91440" bIns="45720" rtlCol="0" anchor="ctr"/>
          <a:lstStyle>
            <a:lvl1pPr algn="l">
              <a:spcBef>
                <a:spcPct val="75000"/>
              </a:spcBef>
              <a:defRPr sz="1477">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A68011C1-02F1-DF14-9463-BD26B23CD546}"/>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spcBef>
                <a:spcPct val="75000"/>
              </a:spcBef>
              <a:defRPr sz="1477">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53467A22-39A4-AD83-796A-5EA973AEA4A4}"/>
              </a:ext>
            </a:extLst>
          </p:cNvPr>
          <p:cNvSpPr>
            <a:spLocks noGrp="1"/>
          </p:cNvSpPr>
          <p:nvPr>
            <p:ph type="sldNum" sz="quarter" idx="4"/>
          </p:nvPr>
        </p:nvSpPr>
        <p:spPr>
          <a:xfrm>
            <a:off x="8739188" y="6356350"/>
            <a:ext cx="2843212" cy="365125"/>
          </a:xfrm>
          <a:prstGeom prst="rect">
            <a:avLst/>
          </a:prstGeom>
        </p:spPr>
        <p:txBody>
          <a:bodyPr vert="horz" wrap="square" lIns="91440" tIns="45720" rIns="91440" bIns="45720" numCol="1" anchor="ctr" anchorCtr="0" compatLnSpc="1">
            <a:prstTxWarp prst="textNoShape">
              <a:avLst/>
            </a:prstTxWarp>
          </a:bodyPr>
          <a:lstStyle>
            <a:lvl1pPr algn="r">
              <a:spcBef>
                <a:spcPct val="75000"/>
              </a:spcBef>
              <a:defRPr sz="1477">
                <a:solidFill>
                  <a:srgbClr val="898989"/>
                </a:solidFill>
              </a:defRPr>
            </a:lvl1pPr>
          </a:lstStyle>
          <a:p>
            <a:pPr>
              <a:defRPr/>
            </a:pPr>
            <a:fld id="{C390FB80-4E26-4934-AB21-69C8CC4712C1}" type="slidenum">
              <a:rPr lang="en-US" altLang="fr-FR"/>
              <a:pPr>
                <a:defRPr/>
              </a:pPr>
              <a:t>‹N°›</a:t>
            </a:fld>
            <a:endParaRPr lang="en-US" altLang="fr-FR"/>
          </a:p>
        </p:txBody>
      </p:sp>
    </p:spTree>
    <p:extLst>
      <p:ext uri="{BB962C8B-B14F-4D97-AF65-F5344CB8AC3E}">
        <p14:creationId xmlns:p14="http://schemas.microsoft.com/office/powerpoint/2010/main" val="31878775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spd="med">
    <p:cover dir="r"/>
  </p:transition>
  <p:txStyles>
    <p:titleStyle>
      <a:lvl1pPr algn="ctr" rtl="0" eaLnBrk="0" fontAlgn="base" hangingPunct="0">
        <a:spcBef>
          <a:spcPct val="0"/>
        </a:spcBef>
        <a:spcAft>
          <a:spcPct val="0"/>
        </a:spcAft>
        <a:defRPr sz="5400" kern="1200">
          <a:solidFill>
            <a:schemeClr val="tx1"/>
          </a:solidFill>
          <a:latin typeface="+mj-lt"/>
          <a:ea typeface="+mj-ea"/>
          <a:cs typeface="+mj-cs"/>
        </a:defRPr>
      </a:lvl1pPr>
      <a:lvl2pPr algn="ctr" rtl="0" eaLnBrk="0" fontAlgn="base" hangingPunct="0">
        <a:spcBef>
          <a:spcPct val="0"/>
        </a:spcBef>
        <a:spcAft>
          <a:spcPct val="0"/>
        </a:spcAft>
        <a:defRPr sz="5400">
          <a:solidFill>
            <a:schemeClr val="tx1"/>
          </a:solidFill>
          <a:latin typeface="Calibri" pitchFamily="34" charset="0"/>
        </a:defRPr>
      </a:lvl2pPr>
      <a:lvl3pPr algn="ctr" rtl="0" eaLnBrk="0" fontAlgn="base" hangingPunct="0">
        <a:spcBef>
          <a:spcPct val="0"/>
        </a:spcBef>
        <a:spcAft>
          <a:spcPct val="0"/>
        </a:spcAft>
        <a:defRPr sz="5400">
          <a:solidFill>
            <a:schemeClr val="tx1"/>
          </a:solidFill>
          <a:latin typeface="Calibri" pitchFamily="34" charset="0"/>
        </a:defRPr>
      </a:lvl3pPr>
      <a:lvl4pPr algn="ctr" rtl="0" eaLnBrk="0" fontAlgn="base" hangingPunct="0">
        <a:spcBef>
          <a:spcPct val="0"/>
        </a:spcBef>
        <a:spcAft>
          <a:spcPct val="0"/>
        </a:spcAft>
        <a:defRPr sz="5400">
          <a:solidFill>
            <a:schemeClr val="tx1"/>
          </a:solidFill>
          <a:latin typeface="Calibri" pitchFamily="34" charset="0"/>
        </a:defRPr>
      </a:lvl4pPr>
      <a:lvl5pPr algn="ctr" rtl="0" eaLnBrk="0" fontAlgn="base" hangingPunct="0">
        <a:spcBef>
          <a:spcPct val="0"/>
        </a:spcBef>
        <a:spcAft>
          <a:spcPct val="0"/>
        </a:spcAft>
        <a:defRPr sz="5400">
          <a:solidFill>
            <a:schemeClr val="tx1"/>
          </a:solidFill>
          <a:latin typeface="Calibri" pitchFamily="34" charset="0"/>
        </a:defRPr>
      </a:lvl5pPr>
      <a:lvl6pPr marL="562905" algn="ctr" rtl="0" fontAlgn="base">
        <a:spcBef>
          <a:spcPct val="0"/>
        </a:spcBef>
        <a:spcAft>
          <a:spcPct val="0"/>
        </a:spcAft>
        <a:defRPr sz="5417">
          <a:solidFill>
            <a:schemeClr val="tx1"/>
          </a:solidFill>
          <a:latin typeface="Calibri" pitchFamily="34" charset="0"/>
        </a:defRPr>
      </a:lvl6pPr>
      <a:lvl7pPr marL="1125809" algn="ctr" rtl="0" fontAlgn="base">
        <a:spcBef>
          <a:spcPct val="0"/>
        </a:spcBef>
        <a:spcAft>
          <a:spcPct val="0"/>
        </a:spcAft>
        <a:defRPr sz="5417">
          <a:solidFill>
            <a:schemeClr val="tx1"/>
          </a:solidFill>
          <a:latin typeface="Calibri" pitchFamily="34" charset="0"/>
        </a:defRPr>
      </a:lvl7pPr>
      <a:lvl8pPr marL="1688714" algn="ctr" rtl="0" fontAlgn="base">
        <a:spcBef>
          <a:spcPct val="0"/>
        </a:spcBef>
        <a:spcAft>
          <a:spcPct val="0"/>
        </a:spcAft>
        <a:defRPr sz="5417">
          <a:solidFill>
            <a:schemeClr val="tx1"/>
          </a:solidFill>
          <a:latin typeface="Calibri" pitchFamily="34" charset="0"/>
        </a:defRPr>
      </a:lvl8pPr>
      <a:lvl9pPr marL="2251619" algn="ctr" rtl="0" fontAlgn="base">
        <a:spcBef>
          <a:spcPct val="0"/>
        </a:spcBef>
        <a:spcAft>
          <a:spcPct val="0"/>
        </a:spcAft>
        <a:defRPr sz="5417">
          <a:solidFill>
            <a:schemeClr val="tx1"/>
          </a:solidFill>
          <a:latin typeface="Calibri" pitchFamily="34" charset="0"/>
        </a:defRPr>
      </a:lvl9pPr>
    </p:titleStyle>
    <p:bodyStyle>
      <a:lvl1pPr marL="420688" indent="-420688" algn="l" rtl="0" eaLnBrk="0" fontAlgn="base" hangingPunct="0">
        <a:spcBef>
          <a:spcPct val="20000"/>
        </a:spcBef>
        <a:spcAft>
          <a:spcPct val="0"/>
        </a:spcAft>
        <a:buFont typeface="Arial" panose="020B0604020202020204" pitchFamily="34" charset="0"/>
        <a:buChar char="•"/>
        <a:defRPr sz="3900" kern="1200">
          <a:solidFill>
            <a:schemeClr val="tx1"/>
          </a:solidFill>
          <a:latin typeface="+mn-lt"/>
          <a:ea typeface="+mn-ea"/>
          <a:cs typeface="+mn-cs"/>
        </a:defRPr>
      </a:lvl1pPr>
      <a:lvl2pPr marL="914400" indent="-35083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2pPr>
      <a:lvl3pPr marL="1406525" indent="-280988" algn="l"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3pPr>
      <a:lvl4pPr marL="1970088" indent="-2809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4pPr>
      <a:lvl5pPr marL="2532063" indent="-2809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5pPr>
      <a:lvl6pPr marL="3095976" indent="-281452" algn="l" defTabSz="1125809" rtl="0" eaLnBrk="1" latinLnBrk="0" hangingPunct="1">
        <a:spcBef>
          <a:spcPct val="20000"/>
        </a:spcBef>
        <a:buFont typeface="Arial" pitchFamily="34" charset="0"/>
        <a:buChar char="•"/>
        <a:defRPr sz="2462" kern="1200">
          <a:solidFill>
            <a:schemeClr val="tx1"/>
          </a:solidFill>
          <a:latin typeface="+mn-lt"/>
          <a:ea typeface="+mn-ea"/>
          <a:cs typeface="+mn-cs"/>
        </a:defRPr>
      </a:lvl6pPr>
      <a:lvl7pPr marL="3658880" indent="-281452" algn="l" defTabSz="1125809" rtl="0" eaLnBrk="1" latinLnBrk="0" hangingPunct="1">
        <a:spcBef>
          <a:spcPct val="20000"/>
        </a:spcBef>
        <a:buFont typeface="Arial" pitchFamily="34" charset="0"/>
        <a:buChar char="•"/>
        <a:defRPr sz="2462" kern="1200">
          <a:solidFill>
            <a:schemeClr val="tx1"/>
          </a:solidFill>
          <a:latin typeface="+mn-lt"/>
          <a:ea typeface="+mn-ea"/>
          <a:cs typeface="+mn-cs"/>
        </a:defRPr>
      </a:lvl7pPr>
      <a:lvl8pPr marL="4221785" indent="-281452" algn="l" defTabSz="1125809" rtl="0" eaLnBrk="1" latinLnBrk="0" hangingPunct="1">
        <a:spcBef>
          <a:spcPct val="20000"/>
        </a:spcBef>
        <a:buFont typeface="Arial" pitchFamily="34" charset="0"/>
        <a:buChar char="•"/>
        <a:defRPr sz="2462" kern="1200">
          <a:solidFill>
            <a:schemeClr val="tx1"/>
          </a:solidFill>
          <a:latin typeface="+mn-lt"/>
          <a:ea typeface="+mn-ea"/>
          <a:cs typeface="+mn-cs"/>
        </a:defRPr>
      </a:lvl8pPr>
      <a:lvl9pPr marL="4784689" indent="-281452" algn="l" defTabSz="1125809" rtl="0" eaLnBrk="1" latinLnBrk="0" hangingPunct="1">
        <a:spcBef>
          <a:spcPct val="20000"/>
        </a:spcBef>
        <a:buFont typeface="Arial" pitchFamily="34" charset="0"/>
        <a:buChar char="•"/>
        <a:defRPr sz="2462" kern="1200">
          <a:solidFill>
            <a:schemeClr val="tx1"/>
          </a:solidFill>
          <a:latin typeface="+mn-lt"/>
          <a:ea typeface="+mn-ea"/>
          <a:cs typeface="+mn-cs"/>
        </a:defRPr>
      </a:lvl9pPr>
    </p:bodyStyle>
    <p:otherStyle>
      <a:defPPr>
        <a:defRPr lang="en-US"/>
      </a:defPPr>
      <a:lvl1pPr marL="0" algn="l" defTabSz="1125809" rtl="0" eaLnBrk="1" latinLnBrk="0" hangingPunct="1">
        <a:defRPr sz="2216" kern="1200">
          <a:solidFill>
            <a:schemeClr val="tx1"/>
          </a:solidFill>
          <a:latin typeface="+mn-lt"/>
          <a:ea typeface="+mn-ea"/>
          <a:cs typeface="+mn-cs"/>
        </a:defRPr>
      </a:lvl1pPr>
      <a:lvl2pPr marL="562905" algn="l" defTabSz="1125809" rtl="0" eaLnBrk="1" latinLnBrk="0" hangingPunct="1">
        <a:defRPr sz="2216" kern="1200">
          <a:solidFill>
            <a:schemeClr val="tx1"/>
          </a:solidFill>
          <a:latin typeface="+mn-lt"/>
          <a:ea typeface="+mn-ea"/>
          <a:cs typeface="+mn-cs"/>
        </a:defRPr>
      </a:lvl2pPr>
      <a:lvl3pPr marL="1125809" algn="l" defTabSz="1125809" rtl="0" eaLnBrk="1" latinLnBrk="0" hangingPunct="1">
        <a:defRPr sz="2216" kern="1200">
          <a:solidFill>
            <a:schemeClr val="tx1"/>
          </a:solidFill>
          <a:latin typeface="+mn-lt"/>
          <a:ea typeface="+mn-ea"/>
          <a:cs typeface="+mn-cs"/>
        </a:defRPr>
      </a:lvl3pPr>
      <a:lvl4pPr marL="1688714" algn="l" defTabSz="1125809" rtl="0" eaLnBrk="1" latinLnBrk="0" hangingPunct="1">
        <a:defRPr sz="2216" kern="1200">
          <a:solidFill>
            <a:schemeClr val="tx1"/>
          </a:solidFill>
          <a:latin typeface="+mn-lt"/>
          <a:ea typeface="+mn-ea"/>
          <a:cs typeface="+mn-cs"/>
        </a:defRPr>
      </a:lvl4pPr>
      <a:lvl5pPr marL="2251619" algn="l" defTabSz="1125809" rtl="0" eaLnBrk="1" latinLnBrk="0" hangingPunct="1">
        <a:defRPr sz="2216" kern="1200">
          <a:solidFill>
            <a:schemeClr val="tx1"/>
          </a:solidFill>
          <a:latin typeface="+mn-lt"/>
          <a:ea typeface="+mn-ea"/>
          <a:cs typeface="+mn-cs"/>
        </a:defRPr>
      </a:lvl5pPr>
      <a:lvl6pPr marL="2814523" algn="l" defTabSz="1125809" rtl="0" eaLnBrk="1" latinLnBrk="0" hangingPunct="1">
        <a:defRPr sz="2216" kern="1200">
          <a:solidFill>
            <a:schemeClr val="tx1"/>
          </a:solidFill>
          <a:latin typeface="+mn-lt"/>
          <a:ea typeface="+mn-ea"/>
          <a:cs typeface="+mn-cs"/>
        </a:defRPr>
      </a:lvl6pPr>
      <a:lvl7pPr marL="3377428" algn="l" defTabSz="1125809" rtl="0" eaLnBrk="1" latinLnBrk="0" hangingPunct="1">
        <a:defRPr sz="2216" kern="1200">
          <a:solidFill>
            <a:schemeClr val="tx1"/>
          </a:solidFill>
          <a:latin typeface="+mn-lt"/>
          <a:ea typeface="+mn-ea"/>
          <a:cs typeface="+mn-cs"/>
        </a:defRPr>
      </a:lvl7pPr>
      <a:lvl8pPr marL="3940332" algn="l" defTabSz="1125809" rtl="0" eaLnBrk="1" latinLnBrk="0" hangingPunct="1">
        <a:defRPr sz="2216" kern="1200">
          <a:solidFill>
            <a:schemeClr val="tx1"/>
          </a:solidFill>
          <a:latin typeface="+mn-lt"/>
          <a:ea typeface="+mn-ea"/>
          <a:cs typeface="+mn-cs"/>
        </a:defRPr>
      </a:lvl8pPr>
      <a:lvl9pPr marL="4503237" algn="l" defTabSz="1125809" rtl="0" eaLnBrk="1" latinLnBrk="0" hangingPunct="1">
        <a:defRPr sz="221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12.png"/><Relationship Id="rId5" Type="http://schemas.openxmlformats.org/officeDocument/2006/relationships/image" Target="../media/image13.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38.xml"/><Relationship Id="rId5" Type="http://schemas.openxmlformats.org/officeDocument/2006/relationships/image" Target="../media/image12.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2.png"/><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0.png"/><Relationship Id="rId11" Type="http://schemas.openxmlformats.org/officeDocument/2006/relationships/image" Target="../media/image12.png"/><Relationship Id="rId5" Type="http://schemas.openxmlformats.org/officeDocument/2006/relationships/image" Target="../media/image49.png"/><Relationship Id="rId10" Type="http://schemas.openxmlformats.org/officeDocument/2006/relationships/image" Target="../media/image13.jpeg"/><Relationship Id="rId4" Type="http://schemas.openxmlformats.org/officeDocument/2006/relationships/image" Target="../media/image48.pn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7.jfif"/><Relationship Id="rId5" Type="http://schemas.openxmlformats.org/officeDocument/2006/relationships/image" Target="../media/image16.jpeg"/><Relationship Id="rId4" Type="http://schemas.openxmlformats.org/officeDocument/2006/relationships/image" Target="../media/image15.emf"/></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61.jpe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3.jpeg"/><Relationship Id="rId7" Type="http://schemas.openxmlformats.org/officeDocument/2006/relationships/image" Target="../media/image65.jpeg"/><Relationship Id="rId2" Type="http://schemas.openxmlformats.org/officeDocument/2006/relationships/image" Target="../media/image62.emf"/><Relationship Id="rId1" Type="http://schemas.openxmlformats.org/officeDocument/2006/relationships/slideLayout" Target="../slideLayouts/slideLayout16.xml"/><Relationship Id="rId6" Type="http://schemas.openxmlformats.org/officeDocument/2006/relationships/image" Target="../media/image64.jpeg"/><Relationship Id="rId5" Type="http://schemas.openxmlformats.org/officeDocument/2006/relationships/image" Target="../media/image12.png"/><Relationship Id="rId10" Type="http://schemas.openxmlformats.org/officeDocument/2006/relationships/hyperlink" Target="https://cerclepolioplus.org/" TargetMode="External"/><Relationship Id="rId4" Type="http://schemas.openxmlformats.org/officeDocument/2006/relationships/image" Target="../media/image13.jpeg"/><Relationship Id="rId9" Type="http://schemas.openxmlformats.org/officeDocument/2006/relationships/image" Target="../media/image67.jp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image" Target="../media/image12.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svg"/><Relationship Id="rId3" Type="http://schemas.openxmlformats.org/officeDocument/2006/relationships/image" Target="../media/image12.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4.svg"/><Relationship Id="rId11" Type="http://schemas.openxmlformats.org/officeDocument/2006/relationships/image" Target="../media/image39.sv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43" name="TextBox 4"/>
          <p:cNvSpPr txBox="1">
            <a:spLocks noChangeArrowheads="1"/>
          </p:cNvSpPr>
          <p:nvPr/>
        </p:nvSpPr>
        <p:spPr bwMode="auto">
          <a:xfrm>
            <a:off x="2587593" y="3028319"/>
            <a:ext cx="9699321" cy="989039"/>
          </a:xfrm>
          <a:prstGeom prst="rect">
            <a:avLst/>
          </a:prstGeom>
        </p:spPr>
        <p:txBody>
          <a:bodyPr lIns="0" tIns="93600" rIns="0" bIns="0"/>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Calibri"/>
                <a:ea typeface="+mn-ea"/>
                <a:cs typeface="Lucida Sans Unicode" pitchFamily="34" charset="0"/>
              </a:rPr>
              <a:t>Diner- Conférence du District 1710 </a:t>
            </a:r>
          </a:p>
          <a:p>
            <a:pPr marL="0" marR="0" lvl="0" indent="0" algn="l" defTabSz="914400" rtl="0" eaLnBrk="1" fontAlgn="base" latinLnBrk="0" hangingPunct="1">
              <a:lnSpc>
                <a:spcPct val="100000"/>
              </a:lnSpc>
              <a:spcBef>
                <a:spcPts val="300"/>
              </a:spcBef>
              <a:spcAft>
                <a:spcPct val="0"/>
              </a:spcAft>
              <a:buClrTx/>
              <a:buSzTx/>
              <a:buFontTx/>
              <a:buNone/>
              <a:tabLst/>
              <a:defRPr/>
            </a:pPr>
            <a:r>
              <a:rPr lang="fr-FR" sz="2000" dirty="0">
                <a:solidFill>
                  <a:srgbClr val="FFFFFF"/>
                </a:solidFill>
                <a:latin typeface="Calibri"/>
                <a:cs typeface="Lucida Sans Unicode" pitchFamily="34" charset="0"/>
              </a:rPr>
              <a:t>The </a:t>
            </a:r>
            <a:r>
              <a:rPr lang="fr-FR" sz="2000" dirty="0" err="1">
                <a:solidFill>
                  <a:srgbClr val="FFFFFF"/>
                </a:solidFill>
                <a:latin typeface="Calibri"/>
                <a:cs typeface="Lucida Sans Unicode" pitchFamily="34" charset="0"/>
              </a:rPr>
              <a:t>Lyinc</a:t>
            </a:r>
            <a:r>
              <a:rPr lang="fr-FR" sz="2000" dirty="0">
                <a:solidFill>
                  <a:srgbClr val="FFFFFF"/>
                </a:solidFill>
                <a:latin typeface="Calibri"/>
                <a:cs typeface="Lucida Sans Unicode" pitchFamily="34" charset="0"/>
              </a:rPr>
              <a:t>, Lyon - 20 Octobre 2022</a:t>
            </a:r>
            <a:endParaRPr kumimoji="0" lang="fr-FR" sz="2000" b="0" i="0" u="none" strike="noStrike" kern="1200" cap="none" spc="0" normalizeH="0" baseline="0" noProof="0" dirty="0">
              <a:ln>
                <a:noFill/>
              </a:ln>
              <a:solidFill>
                <a:srgbClr val="FFFFFF"/>
              </a:solidFill>
              <a:effectLst/>
              <a:uLnTx/>
              <a:uFillTx/>
              <a:latin typeface="Calibri"/>
              <a:ea typeface="+mn-ea"/>
              <a:cs typeface="Lucida Sans Unicode" pitchFamily="34" charset="0"/>
            </a:endParaRPr>
          </a:p>
          <a:p>
            <a:pPr lvl="0" defTabSz="914400" eaLnBrk="1" fontAlgn="base" hangingPunct="1">
              <a:spcBef>
                <a:spcPts val="300"/>
              </a:spcBef>
              <a:spcAft>
                <a:spcPct val="0"/>
              </a:spcAft>
              <a:defRPr/>
            </a:pPr>
            <a:r>
              <a:rPr kumimoji="0" lang="fr-FR" sz="2000" b="0" i="0" u="none" strike="noStrike" kern="1200" cap="none" spc="0" normalizeH="0" baseline="0" noProof="0" dirty="0">
                <a:ln>
                  <a:noFill/>
                </a:ln>
                <a:solidFill>
                  <a:srgbClr val="FFFFFF"/>
                </a:solidFill>
                <a:effectLst/>
                <a:uLnTx/>
                <a:uFillTx/>
                <a:latin typeface="Calibri"/>
                <a:ea typeface="+mn-ea"/>
                <a:cs typeface="Lucida Sans Unicode" pitchFamily="34" charset="0"/>
              </a:rPr>
              <a:t>Michel Zaffran -   RC </a:t>
            </a:r>
            <a:r>
              <a:rPr kumimoji="0" lang="fr-FR" sz="2000" b="0" i="0" u="none" strike="noStrike" kern="1200" cap="none" spc="0" normalizeH="0" baseline="0" noProof="0" dirty="0" err="1">
                <a:ln>
                  <a:noFill/>
                </a:ln>
                <a:solidFill>
                  <a:srgbClr val="FFFFFF"/>
                </a:solidFill>
                <a:effectLst/>
                <a:uLnTx/>
                <a:uFillTx/>
                <a:latin typeface="Calibri"/>
                <a:ea typeface="+mn-ea"/>
                <a:cs typeface="Lucida Sans Unicode" pitchFamily="34" charset="0"/>
              </a:rPr>
              <a:t>Gex-Divonne</a:t>
            </a:r>
            <a:endParaRPr kumimoji="0" lang="fr-FR" sz="2400" b="0" i="0" u="none" strike="noStrike" kern="1200" cap="none" spc="0" normalizeH="0" baseline="0" noProof="0" dirty="0">
              <a:ln>
                <a:noFill/>
              </a:ln>
              <a:solidFill>
                <a:srgbClr val="FFFFFF"/>
              </a:solidFill>
              <a:effectLst/>
              <a:uLnTx/>
              <a:uFillTx/>
              <a:latin typeface="Calibri"/>
              <a:ea typeface="+mn-ea"/>
              <a:cs typeface="Lucida Sans Unicode" pitchFamily="34" charset="0"/>
            </a:endParaRPr>
          </a:p>
        </p:txBody>
      </p:sp>
      <p:grpSp>
        <p:nvGrpSpPr>
          <p:cNvPr id="24" name="Group 23">
            <a:extLst>
              <a:ext uri="{FF2B5EF4-FFF2-40B4-BE49-F238E27FC236}">
                <a16:creationId xmlns:a16="http://schemas.microsoft.com/office/drawing/2014/main" id="{6B93F28A-9546-445C-BD66-09574F61C5CC}"/>
              </a:ext>
            </a:extLst>
          </p:cNvPr>
          <p:cNvGrpSpPr/>
          <p:nvPr/>
        </p:nvGrpSpPr>
        <p:grpSpPr>
          <a:xfrm>
            <a:off x="104775" y="4414979"/>
            <a:ext cx="11823116" cy="1427291"/>
            <a:chOff x="117440" y="4585823"/>
            <a:chExt cx="8909120" cy="1081194"/>
          </a:xfrm>
        </p:grpSpPr>
        <p:sp>
          <p:nvSpPr>
            <p:cNvPr id="25" name="Rectangle 24">
              <a:extLst>
                <a:ext uri="{FF2B5EF4-FFF2-40B4-BE49-F238E27FC236}">
                  <a16:creationId xmlns:a16="http://schemas.microsoft.com/office/drawing/2014/main" id="{4B2D3D81-775B-4EC0-8C07-405984116BB7}"/>
                </a:ext>
              </a:extLst>
            </p:cNvPr>
            <p:cNvSpPr/>
            <p:nvPr/>
          </p:nvSpPr>
          <p:spPr>
            <a:xfrm>
              <a:off x="117440" y="4585823"/>
              <a:ext cx="8828734" cy="1081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EE9E6C45-F1FF-4FDE-BB41-CC59D5CF0DF5}"/>
                </a:ext>
              </a:extLst>
            </p:cNvPr>
            <p:cNvGrpSpPr/>
            <p:nvPr/>
          </p:nvGrpSpPr>
          <p:grpSpPr>
            <a:xfrm>
              <a:off x="204278" y="4932892"/>
              <a:ext cx="8822282" cy="707221"/>
              <a:chOff x="2907582" y="4952469"/>
              <a:chExt cx="8822282" cy="707221"/>
            </a:xfrm>
            <a:solidFill>
              <a:schemeClr val="bg1"/>
            </a:solidFill>
          </p:grpSpPr>
          <p:pic>
            <p:nvPicPr>
              <p:cNvPr id="27" name="Google Shape;67;p3">
                <a:extLst>
                  <a:ext uri="{FF2B5EF4-FFF2-40B4-BE49-F238E27FC236}">
                    <a16:creationId xmlns:a16="http://schemas.microsoft.com/office/drawing/2014/main" id="{2510BB80-5033-44C1-B618-9ED1887DC96C}"/>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03824" y="4952469"/>
                <a:ext cx="1326040" cy="707221"/>
              </a:xfrm>
              <a:prstGeom prst="rect">
                <a:avLst/>
              </a:prstGeom>
              <a:grpFill/>
              <a:ln>
                <a:noFill/>
              </a:ln>
            </p:spPr>
          </p:pic>
          <p:pic>
            <p:nvPicPr>
              <p:cNvPr id="28" name="Google Shape;68;p3" descr="A close up of a sign&#10;&#10;Description generated with very high confidence">
                <a:extLst>
                  <a:ext uri="{FF2B5EF4-FFF2-40B4-BE49-F238E27FC236}">
                    <a16:creationId xmlns:a16="http://schemas.microsoft.com/office/drawing/2014/main" id="{B93637BE-1A7B-404D-942C-78E16657F3FA}"/>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892357" y="5152735"/>
                <a:ext cx="1526630" cy="306689"/>
              </a:xfrm>
              <a:prstGeom prst="rect">
                <a:avLst/>
              </a:prstGeom>
              <a:grpFill/>
              <a:ln>
                <a:noFill/>
              </a:ln>
            </p:spPr>
          </p:pic>
          <p:pic>
            <p:nvPicPr>
              <p:cNvPr id="29" name="Google Shape;69;p3">
                <a:extLst>
                  <a:ext uri="{FF2B5EF4-FFF2-40B4-BE49-F238E27FC236}">
                    <a16:creationId xmlns:a16="http://schemas.microsoft.com/office/drawing/2014/main" id="{66EA2946-E8AE-4266-A682-44DE80A83894}"/>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778515" y="4952469"/>
                <a:ext cx="979714" cy="707221"/>
              </a:xfrm>
              <a:prstGeom prst="rect">
                <a:avLst/>
              </a:prstGeom>
              <a:grpFill/>
              <a:ln>
                <a:noFill/>
              </a:ln>
            </p:spPr>
          </p:pic>
          <p:pic>
            <p:nvPicPr>
              <p:cNvPr id="30" name="Google Shape;70;p3" descr="A picture containing clipart&#10;&#10;Description generated with very high confidence">
                <a:extLst>
                  <a:ext uri="{FF2B5EF4-FFF2-40B4-BE49-F238E27FC236}">
                    <a16:creationId xmlns:a16="http://schemas.microsoft.com/office/drawing/2014/main" id="{F96C0D53-94A4-4005-A358-14CBAF4D6692}"/>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122272" y="4988061"/>
                <a:ext cx="1575856" cy="636036"/>
              </a:xfrm>
              <a:prstGeom prst="rect">
                <a:avLst/>
              </a:prstGeom>
              <a:grpFill/>
              <a:ln>
                <a:noFill/>
              </a:ln>
            </p:spPr>
          </p:pic>
          <p:pic>
            <p:nvPicPr>
              <p:cNvPr id="31" name="Google Shape;71;p3">
                <a:extLst>
                  <a:ext uri="{FF2B5EF4-FFF2-40B4-BE49-F238E27FC236}">
                    <a16:creationId xmlns:a16="http://schemas.microsoft.com/office/drawing/2014/main" id="{B7600287-FDF5-431B-A126-E241EC39F835}"/>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4625082" y="5143477"/>
                <a:ext cx="1340804" cy="325205"/>
              </a:xfrm>
              <a:prstGeom prst="rect">
                <a:avLst/>
              </a:prstGeom>
              <a:grpFill/>
              <a:ln>
                <a:noFill/>
              </a:ln>
            </p:spPr>
          </p:pic>
          <p:pic>
            <p:nvPicPr>
              <p:cNvPr id="32" name="Google Shape;72;p3" descr="A close up of a sign&#10;&#10;Description generated with very high confidence">
                <a:extLst>
                  <a:ext uri="{FF2B5EF4-FFF2-40B4-BE49-F238E27FC236}">
                    <a16:creationId xmlns:a16="http://schemas.microsoft.com/office/drawing/2014/main" id="{E1A187C3-1E9A-4EBE-8201-B08C06344232}"/>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2907582" y="5074449"/>
                <a:ext cx="1469696" cy="463261"/>
              </a:xfrm>
              <a:prstGeom prst="rect">
                <a:avLst/>
              </a:prstGeom>
              <a:grpFill/>
              <a:ln>
                <a:noFill/>
              </a:ln>
            </p:spPr>
          </p:pic>
        </p:grpSp>
      </p:grpSp>
      <p:sp>
        <p:nvSpPr>
          <p:cNvPr id="2" name="Rectangle 1">
            <a:extLst>
              <a:ext uri="{FF2B5EF4-FFF2-40B4-BE49-F238E27FC236}">
                <a16:creationId xmlns:a16="http://schemas.microsoft.com/office/drawing/2014/main" id="{73318073-394B-4570-9D4A-705A1DA0C499}"/>
              </a:ext>
            </a:extLst>
          </p:cNvPr>
          <p:cNvSpPr/>
          <p:nvPr/>
        </p:nvSpPr>
        <p:spPr>
          <a:xfrm>
            <a:off x="7048371" y="468086"/>
            <a:ext cx="4819792" cy="1987796"/>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oneTexte 16">
            <a:extLst>
              <a:ext uri="{FF2B5EF4-FFF2-40B4-BE49-F238E27FC236}">
                <a16:creationId xmlns:a16="http://schemas.microsoft.com/office/drawing/2014/main" id="{49B12783-74B6-4508-8623-F770BADB5220}"/>
              </a:ext>
            </a:extLst>
          </p:cNvPr>
          <p:cNvSpPr txBox="1"/>
          <p:nvPr/>
        </p:nvSpPr>
        <p:spPr>
          <a:xfrm>
            <a:off x="1990726" y="1231145"/>
            <a:ext cx="8197526" cy="1361911"/>
          </a:xfrm>
          <a:prstGeom prst="rect">
            <a:avLst/>
          </a:prstGeom>
          <a:noFill/>
        </p:spPr>
        <p:txBody>
          <a:bodyPr wrap="square">
            <a:spAutoFit/>
          </a:bodyPr>
          <a:lstStyle/>
          <a:p>
            <a:pPr marL="0" marR="0" lvl="0" indent="0" algn="ctr" defTabSz="914400" rtl="0" eaLnBrk="1" fontAlgn="base" latinLnBrk="0" hangingPunct="1">
              <a:lnSpc>
                <a:spcPct val="100000"/>
              </a:lnSpc>
              <a:spcBef>
                <a:spcPts val="300"/>
              </a:spcBef>
              <a:spcAft>
                <a:spcPct val="0"/>
              </a:spcAft>
              <a:buClrTx/>
              <a:buSzTx/>
              <a:buFontTx/>
              <a:buNone/>
              <a:tabLst/>
              <a:defRPr/>
            </a:pPr>
            <a:r>
              <a:rPr kumimoji="0" lang="fr-FR" sz="4000" b="1" i="0" u="none" strike="noStrike" kern="1200" cap="none" spc="0" normalizeH="0" baseline="0" noProof="0" dirty="0">
                <a:ln>
                  <a:noFill/>
                </a:ln>
                <a:solidFill>
                  <a:prstClr val="black"/>
                </a:solidFill>
                <a:effectLst/>
                <a:uLnTx/>
                <a:uFillTx/>
                <a:latin typeface="Calibri"/>
                <a:ea typeface="+mn-ea"/>
                <a:cs typeface="Lucida Sans Unicode" pitchFamily="34" charset="0"/>
              </a:rPr>
              <a:t>Eradication mondiale de la Polio </a:t>
            </a:r>
          </a:p>
          <a:p>
            <a:pPr marL="0" marR="0" lvl="0" indent="0" algn="ctr" defTabSz="914400" rtl="0" eaLnBrk="1" fontAlgn="base" latinLnBrk="0" hangingPunct="1">
              <a:lnSpc>
                <a:spcPct val="100000"/>
              </a:lnSpc>
              <a:spcBef>
                <a:spcPts val="300"/>
              </a:spcBef>
              <a:spcAft>
                <a:spcPct val="0"/>
              </a:spcAft>
              <a:buClrTx/>
              <a:buSzTx/>
              <a:buFontTx/>
              <a:buNone/>
              <a:tabLst/>
              <a:defRPr/>
            </a:pPr>
            <a:r>
              <a:rPr kumimoji="0" lang="fr-FR" sz="4000" b="1" i="0" u="none" strike="noStrike" kern="1200" cap="none" spc="0" normalizeH="0" baseline="0" noProof="0" dirty="0">
                <a:ln>
                  <a:noFill/>
                </a:ln>
                <a:solidFill>
                  <a:prstClr val="black"/>
                </a:solidFill>
                <a:effectLst/>
                <a:uLnTx/>
                <a:uFillTx/>
                <a:latin typeface="Calibri"/>
                <a:ea typeface="+mn-ea"/>
                <a:cs typeface="Lucida Sans Unicode" pitchFamily="34" charset="0"/>
              </a:rPr>
              <a:t>Est-ce bientôt fini?</a:t>
            </a:r>
          </a:p>
        </p:txBody>
      </p:sp>
      <p:pic>
        <p:nvPicPr>
          <p:cNvPr id="7" name="Image 6">
            <a:extLst>
              <a:ext uri="{FF2B5EF4-FFF2-40B4-BE49-F238E27FC236}">
                <a16:creationId xmlns:a16="http://schemas.microsoft.com/office/drawing/2014/main" id="{CD003CA2-69D1-7C6F-05F6-2D2006A6F9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775" y="71125"/>
            <a:ext cx="913062" cy="1160020"/>
          </a:xfrm>
          <a:prstGeom prst="rect">
            <a:avLst/>
          </a:prstGeom>
        </p:spPr>
      </p:pic>
      <p:pic>
        <p:nvPicPr>
          <p:cNvPr id="8" name="Image 7">
            <a:extLst>
              <a:ext uri="{FF2B5EF4-FFF2-40B4-BE49-F238E27FC236}">
                <a16:creationId xmlns:a16="http://schemas.microsoft.com/office/drawing/2014/main" id="{C2538C86-85C0-3831-55C2-AC4C239F83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59169" y="0"/>
            <a:ext cx="2116636" cy="823136"/>
          </a:xfrm>
          <a:prstGeom prst="rect">
            <a:avLst/>
          </a:prstGeom>
        </p:spPr>
      </p:pic>
    </p:spTree>
    <p:extLst>
      <p:ext uri="{BB962C8B-B14F-4D97-AF65-F5344CB8AC3E}">
        <p14:creationId xmlns:p14="http://schemas.microsoft.com/office/powerpoint/2010/main" val="2364740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erson, indoor, young, little&#10;&#10;Description automatically generated">
            <a:extLst>
              <a:ext uri="{FF2B5EF4-FFF2-40B4-BE49-F238E27FC236}">
                <a16:creationId xmlns:a16="http://schemas.microsoft.com/office/drawing/2014/main" id="{F134FA38-E7D7-CF44-AABB-DCF21EF2F939}"/>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11065"/>
                    </a14:imgEffect>
                    <a14:imgEffect>
                      <a14:saturation sat="0"/>
                    </a14:imgEffect>
                  </a14:imgLayer>
                </a14:imgProps>
              </a:ext>
              <a:ext uri="{28A0092B-C50C-407E-A947-70E740481C1C}">
                <a14:useLocalDpi xmlns:a14="http://schemas.microsoft.com/office/drawing/2010/main"/>
              </a:ext>
            </a:extLst>
          </a:blip>
          <a:srcRect/>
          <a:stretch/>
        </p:blipFill>
        <p:spPr>
          <a:xfrm>
            <a:off x="6172669" y="1646242"/>
            <a:ext cx="6019331" cy="3562270"/>
          </a:xfrm>
          <a:prstGeom prst="rect">
            <a:avLst/>
          </a:prstGeom>
          <a:effectLst/>
        </p:spPr>
      </p:pic>
      <p:sp>
        <p:nvSpPr>
          <p:cNvPr id="4" name="Pentagon 3">
            <a:extLst>
              <a:ext uri="{FF2B5EF4-FFF2-40B4-BE49-F238E27FC236}">
                <a16:creationId xmlns:a16="http://schemas.microsoft.com/office/drawing/2014/main" id="{D10A4FCE-D26E-3149-A19C-443957AAC849}"/>
              </a:ext>
            </a:extLst>
          </p:cNvPr>
          <p:cNvSpPr/>
          <p:nvPr/>
        </p:nvSpPr>
        <p:spPr>
          <a:xfrm>
            <a:off x="-1" y="370115"/>
            <a:ext cx="7347857" cy="5775036"/>
          </a:xfrm>
          <a:prstGeom prst="homePlate">
            <a:avLst>
              <a:gd name="adj" fmla="val 20725"/>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A524DBC6-324A-E14F-A219-78922F05EC61}"/>
              </a:ext>
            </a:extLst>
          </p:cNvPr>
          <p:cNvSpPr/>
          <p:nvPr/>
        </p:nvSpPr>
        <p:spPr>
          <a:xfrm>
            <a:off x="400910" y="499943"/>
            <a:ext cx="5416110" cy="1154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chorCtr="0">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fr-FR" sz="3600" b="1" i="1" dirty="0">
                <a:solidFill>
                  <a:schemeClr val="accent6"/>
                </a:solidFill>
                <a:latin typeface="Calibri" panose="020F0502020204030204" pitchFamily="34" charset="0"/>
                <a:cs typeface="Calibri" panose="020F0502020204030204" pitchFamily="34" charset="0"/>
              </a:rPr>
              <a:t>Virus circulant dérivés de la souche vaccinale ?</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fr-FR" sz="3400" b="1" i="0" u="none" strike="noStrike" kern="1200" cap="none" spc="0" normalizeH="0" baseline="0" dirty="0">
              <a:ln>
                <a:noFill/>
              </a:ln>
              <a:solidFill>
                <a:srgbClr val="1F497D"/>
              </a:solidFill>
              <a:effectLst/>
              <a:uLnTx/>
              <a:uFillTx/>
              <a:latin typeface="Calibri"/>
              <a:ea typeface="+mn-ea"/>
              <a:cs typeface="+mn-cs"/>
            </a:endParaRPr>
          </a:p>
        </p:txBody>
      </p:sp>
      <p:sp>
        <p:nvSpPr>
          <p:cNvPr id="21" name="Content Placeholder 2">
            <a:extLst>
              <a:ext uri="{FF2B5EF4-FFF2-40B4-BE49-F238E27FC236}">
                <a16:creationId xmlns:a16="http://schemas.microsoft.com/office/drawing/2014/main" id="{C888CEF8-EAE0-1441-B489-B06C9C681D17}"/>
              </a:ext>
            </a:extLst>
          </p:cNvPr>
          <p:cNvSpPr>
            <a:spLocks noGrp="1"/>
          </p:cNvSpPr>
          <p:nvPr/>
        </p:nvSpPr>
        <p:spPr>
          <a:xfrm>
            <a:off x="153338" y="1446806"/>
            <a:ext cx="6019331" cy="4577607"/>
          </a:xfrm>
          <a:prstGeom prst="rect">
            <a:avLst/>
          </a:prstGeom>
        </p:spPr>
        <p:txBody>
          <a:bodyPr vert="horz" lIns="91440" tIns="45720" rIns="91440" bIns="45720" rtlCol="0">
            <a:normAutofit fontScale="92500" lnSpcReduction="10000"/>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300"/>
              </a:spcBef>
              <a:spcAft>
                <a:spcPts val="300"/>
              </a:spcAft>
            </a:pPr>
            <a:r>
              <a:rPr lang="fr-FR" sz="2400" dirty="0"/>
              <a:t>Le vaccin oral  contient un </a:t>
            </a:r>
            <a:r>
              <a:rPr lang="fr-FR" sz="2400" b="1" dirty="0"/>
              <a:t>virus de la polio vivant fortement affaibli </a:t>
            </a:r>
          </a:p>
          <a:p>
            <a:pPr>
              <a:lnSpc>
                <a:spcPct val="120000"/>
              </a:lnSpc>
              <a:spcBef>
                <a:spcPts val="300"/>
              </a:spcBef>
              <a:spcAft>
                <a:spcPts val="300"/>
              </a:spcAft>
            </a:pPr>
            <a:r>
              <a:rPr lang="fr-FR" sz="2400" dirty="0"/>
              <a:t>L’enfant vacciné excrète le virus vaccinal </a:t>
            </a:r>
          </a:p>
          <a:p>
            <a:pPr>
              <a:lnSpc>
                <a:spcPct val="120000"/>
              </a:lnSpc>
              <a:spcBef>
                <a:spcPts val="300"/>
              </a:spcBef>
              <a:spcAft>
                <a:spcPts val="300"/>
              </a:spcAft>
            </a:pPr>
            <a:r>
              <a:rPr lang="fr-FR" sz="2400" b="1" dirty="0"/>
              <a:t>Le virus vaccinal peut circuler entre les enfants non vaccinés </a:t>
            </a:r>
            <a:r>
              <a:rPr lang="fr-FR" sz="2400" dirty="0"/>
              <a:t>par contact fécal-oral </a:t>
            </a:r>
          </a:p>
          <a:p>
            <a:pPr>
              <a:lnSpc>
                <a:spcPct val="120000"/>
              </a:lnSpc>
              <a:spcBef>
                <a:spcPts val="300"/>
              </a:spcBef>
              <a:spcAft>
                <a:spcPts val="300"/>
              </a:spcAft>
            </a:pPr>
            <a:r>
              <a:rPr lang="fr-FR" sz="2400" b="1" dirty="0"/>
              <a:t>Rarement, </a:t>
            </a:r>
            <a:r>
              <a:rPr lang="fr-FR" sz="2400" dirty="0"/>
              <a:t>le virus circulant ainsi peut subir des </a:t>
            </a:r>
            <a:r>
              <a:rPr lang="fr-FR" sz="2400" b="1" dirty="0"/>
              <a:t>mutations </a:t>
            </a:r>
            <a:r>
              <a:rPr lang="fr-FR" sz="2400" dirty="0"/>
              <a:t>et redevenir virulent </a:t>
            </a:r>
          </a:p>
          <a:p>
            <a:pPr>
              <a:lnSpc>
                <a:spcPct val="120000"/>
              </a:lnSpc>
              <a:spcBef>
                <a:spcPts val="300"/>
              </a:spcBef>
              <a:spcAft>
                <a:spcPts val="300"/>
              </a:spcAft>
            </a:pPr>
            <a:r>
              <a:rPr lang="fr-FR" sz="2400" b="1" dirty="0"/>
              <a:t>La flambée affecte des enfants non vaccinés </a:t>
            </a:r>
            <a:r>
              <a:rPr lang="fr-FR" sz="2400" dirty="0"/>
              <a:t>en contact avec le virus mutant </a:t>
            </a:r>
            <a:r>
              <a:rPr lang="fr-FR" sz="1600" dirty="0"/>
              <a:t>.</a:t>
            </a:r>
            <a:endParaRPr lang="en-US" sz="1600" dirty="0"/>
          </a:p>
          <a:p>
            <a:pPr>
              <a:lnSpc>
                <a:spcPct val="120000"/>
              </a:lnSpc>
              <a:spcBef>
                <a:spcPts val="300"/>
              </a:spcBef>
              <a:spcAft>
                <a:spcPts val="300"/>
              </a:spcAft>
            </a:pPr>
            <a:r>
              <a:rPr lang="fr-FR" sz="2600" b="1" dirty="0"/>
              <a:t>Les enfants vaccinés sont protégés par le vaccin! </a:t>
            </a:r>
          </a:p>
        </p:txBody>
      </p:sp>
      <p:sp>
        <p:nvSpPr>
          <p:cNvPr id="9" name="Espace réservé du numéro de diapositive 3">
            <a:extLst>
              <a:ext uri="{FF2B5EF4-FFF2-40B4-BE49-F238E27FC236}">
                <a16:creationId xmlns:a16="http://schemas.microsoft.com/office/drawing/2014/main" id="{3309682D-5810-4C66-BF48-8F29214B89F7}"/>
              </a:ext>
            </a:extLst>
          </p:cNvPr>
          <p:cNvSpPr txBox="1">
            <a:spLocks/>
          </p:cNvSpPr>
          <p:nvPr/>
        </p:nvSpPr>
        <p:spPr>
          <a:xfrm>
            <a:off x="3" y="6604000"/>
            <a:ext cx="2370667" cy="254000"/>
          </a:xfrm>
          <a:prstGeom prst="rect">
            <a:avLst/>
          </a:prstGeom>
        </p:spPr>
        <p:txBody>
          <a:bodyPr vert="horz" lIns="91440" tIns="45720" rIns="91440" bIns="45720" rtlCol="0" anchor="ctr"/>
          <a:lstStyle>
            <a:defPPr>
              <a:defRPr lang="en-US"/>
            </a:defPPr>
            <a:lvl1pPr algn="r" defTabSz="457200" fontAlgn="auto">
              <a:spcBef>
                <a:spcPts val="0"/>
              </a:spcBef>
              <a:spcAft>
                <a:spcPts val="0"/>
              </a:spcAft>
              <a:defRPr sz="1200">
                <a:solidFill>
                  <a:prstClr val="white"/>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5B703-056F-479E-8893-F9987D298CDC}" type="slidenum">
              <a:rPr lang="en-GB" smtClean="0"/>
              <a:pPr/>
              <a:t>10</a:t>
            </a:fld>
            <a:endParaRPr lang="en-GB"/>
          </a:p>
        </p:txBody>
      </p:sp>
      <p:sp>
        <p:nvSpPr>
          <p:cNvPr id="3" name="Rectangle 2">
            <a:extLst>
              <a:ext uri="{FF2B5EF4-FFF2-40B4-BE49-F238E27FC236}">
                <a16:creationId xmlns:a16="http://schemas.microsoft.com/office/drawing/2014/main" id="{C65E002C-0A8B-4087-ACE4-D858CBC4DB3B}"/>
              </a:ext>
            </a:extLst>
          </p:cNvPr>
          <p:cNvSpPr/>
          <p:nvPr/>
        </p:nvSpPr>
        <p:spPr>
          <a:xfrm>
            <a:off x="9307629" y="134754"/>
            <a:ext cx="2733575" cy="904774"/>
          </a:xfrm>
          <a:prstGeom prst="rect">
            <a:avLst/>
          </a:prstGeom>
          <a:solidFill>
            <a:schemeClr val="bg1"/>
          </a:solidFill>
          <a:ln>
            <a:solidFill>
              <a:schemeClr val="bg1"/>
            </a:solid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775F9F81-EA12-6368-1FF6-21E92C3EBC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7394" y="42532"/>
            <a:ext cx="2116636" cy="823136"/>
          </a:xfrm>
          <a:prstGeom prst="rect">
            <a:avLst/>
          </a:prstGeom>
        </p:spPr>
      </p:pic>
      <p:pic>
        <p:nvPicPr>
          <p:cNvPr id="7" name="Image 6">
            <a:extLst>
              <a:ext uri="{FF2B5EF4-FFF2-40B4-BE49-F238E27FC236}">
                <a16:creationId xmlns:a16="http://schemas.microsoft.com/office/drawing/2014/main" id="{D920EB2E-5F5A-4BD8-3EA5-33CFB6D7D3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34446" y="5376263"/>
            <a:ext cx="913062" cy="1160020"/>
          </a:xfrm>
          <a:prstGeom prst="rect">
            <a:avLst/>
          </a:prstGeom>
        </p:spPr>
      </p:pic>
    </p:spTree>
    <p:extLst>
      <p:ext uri="{BB962C8B-B14F-4D97-AF65-F5344CB8AC3E}">
        <p14:creationId xmlns:p14="http://schemas.microsoft.com/office/powerpoint/2010/main" val="1279373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16745-D42B-423D-A0EA-0FEB938AE022}"/>
              </a:ext>
            </a:extLst>
          </p:cNvPr>
          <p:cNvSpPr>
            <a:spLocks noGrp="1"/>
          </p:cNvSpPr>
          <p:nvPr>
            <p:ph type="title"/>
          </p:nvPr>
        </p:nvSpPr>
        <p:spPr>
          <a:xfrm>
            <a:off x="1760205" y="222910"/>
            <a:ext cx="7886700" cy="973379"/>
          </a:xfrm>
        </p:spPr>
        <p:txBody>
          <a:bodyPr/>
          <a:lstStyle/>
          <a:p>
            <a:r>
              <a:rPr lang="en-GB" sz="3600" b="1" dirty="0">
                <a:solidFill>
                  <a:schemeClr val="accent6"/>
                </a:solidFill>
                <a:latin typeface="Calibri" panose="020F0502020204030204" pitchFamily="34" charset="0"/>
                <a:ea typeface="+mn-ea"/>
                <a:cs typeface="Calibri" panose="020F0502020204030204" pitchFamily="34" charset="0"/>
              </a:rPr>
              <a:t>Le nouveau </a:t>
            </a:r>
            <a:r>
              <a:rPr lang="en-GB" sz="3600" b="1" dirty="0" err="1">
                <a:solidFill>
                  <a:schemeClr val="accent6"/>
                </a:solidFill>
                <a:latin typeface="Calibri" panose="020F0502020204030204" pitchFamily="34" charset="0"/>
                <a:ea typeface="+mn-ea"/>
                <a:cs typeface="Calibri" panose="020F0502020204030204" pitchFamily="34" charset="0"/>
              </a:rPr>
              <a:t>vaccin</a:t>
            </a:r>
            <a:r>
              <a:rPr lang="en-GB" sz="3600" b="1" dirty="0">
                <a:solidFill>
                  <a:schemeClr val="accent6"/>
                </a:solidFill>
                <a:latin typeface="Calibri" panose="020F0502020204030204" pitchFamily="34" charset="0"/>
                <a:ea typeface="+mn-ea"/>
                <a:cs typeface="Calibri" panose="020F0502020204030204" pitchFamily="34" charset="0"/>
              </a:rPr>
              <a:t> oral (nVPO</a:t>
            </a:r>
            <a:r>
              <a:rPr lang="en-GB" sz="3600" b="1" baseline="-25000" dirty="0">
                <a:solidFill>
                  <a:schemeClr val="accent6"/>
                </a:solidFill>
                <a:latin typeface="Calibri" panose="020F0502020204030204" pitchFamily="34" charset="0"/>
                <a:ea typeface="+mn-ea"/>
                <a:cs typeface="Calibri" panose="020F0502020204030204" pitchFamily="34" charset="0"/>
              </a:rPr>
              <a:t>2</a:t>
            </a:r>
            <a:r>
              <a:rPr lang="en-GB" sz="3600" b="1" dirty="0">
                <a:solidFill>
                  <a:schemeClr val="accent6"/>
                </a:solidFill>
                <a:latin typeface="Calibri" panose="020F0502020204030204" pitchFamily="34" charset="0"/>
                <a:ea typeface="+mn-ea"/>
                <a:cs typeface="Calibri" panose="020F0502020204030204" pitchFamily="34" charset="0"/>
              </a:rPr>
              <a:t>)</a:t>
            </a:r>
            <a:br>
              <a:rPr lang="en-GB" sz="2800" b="1" dirty="0">
                <a:latin typeface="Avenir Next LT Pro" panose="020B0504020202020204" pitchFamily="34" charset="0"/>
              </a:rPr>
            </a:br>
            <a:br>
              <a:rPr lang="en-GB" sz="2800" b="1" dirty="0">
                <a:latin typeface="Avenir Next LT Pro" panose="020B0504020202020204" pitchFamily="34" charset="0"/>
              </a:rPr>
            </a:br>
            <a:br>
              <a:rPr lang="en-GB" sz="2800" b="1" dirty="0">
                <a:latin typeface="Avenir Next LT Pro" panose="020B0504020202020204" pitchFamily="34" charset="0"/>
              </a:rPr>
            </a:br>
            <a:r>
              <a:rPr lang="en-GB" sz="2800" b="1" dirty="0">
                <a:latin typeface="Avenir Next LT Pro" panose="020B0504020202020204" pitchFamily="34" charset="0"/>
              </a:rPr>
              <a:t> </a:t>
            </a:r>
            <a:endParaRPr lang="en-GB" dirty="0"/>
          </a:p>
        </p:txBody>
      </p:sp>
      <p:sp>
        <p:nvSpPr>
          <p:cNvPr id="3" name="Content Placeholder 2">
            <a:extLst>
              <a:ext uri="{FF2B5EF4-FFF2-40B4-BE49-F238E27FC236}">
                <a16:creationId xmlns:a16="http://schemas.microsoft.com/office/drawing/2014/main" id="{6D167CA4-E991-4C10-8C63-9C1F0A7EA5C2}"/>
              </a:ext>
            </a:extLst>
          </p:cNvPr>
          <p:cNvSpPr>
            <a:spLocks noGrp="1"/>
          </p:cNvSpPr>
          <p:nvPr>
            <p:ph idx="1"/>
          </p:nvPr>
        </p:nvSpPr>
        <p:spPr>
          <a:xfrm>
            <a:off x="244492" y="1149907"/>
            <a:ext cx="6570978" cy="5227389"/>
          </a:xfrm>
        </p:spPr>
        <p:txBody>
          <a:bodyPr>
            <a:normAutofit fontScale="85000" lnSpcReduction="20000"/>
          </a:bodyPr>
          <a:lstStyle/>
          <a:p>
            <a:pPr>
              <a:lnSpc>
                <a:spcPct val="130000"/>
              </a:lnSpc>
              <a:spcBef>
                <a:spcPts val="300"/>
              </a:spcBef>
              <a:spcAft>
                <a:spcPts val="300"/>
              </a:spcAft>
            </a:pPr>
            <a:r>
              <a:rPr lang="fr-FR" sz="2800" b="1" dirty="0"/>
              <a:t>Nouvel outil  pour répondre aux flambées </a:t>
            </a:r>
            <a:r>
              <a:rPr lang="fr-FR" sz="2800" dirty="0"/>
              <a:t>de poliovirus circulant dérivés de la souche vaccinale de type 2 (PVCDV</a:t>
            </a:r>
            <a:r>
              <a:rPr lang="fr-FR" sz="2800" baseline="-25000" dirty="0"/>
              <a:t>2</a:t>
            </a:r>
            <a:r>
              <a:rPr lang="fr-FR" sz="2800" dirty="0"/>
              <a:t>). </a:t>
            </a:r>
          </a:p>
          <a:p>
            <a:pPr>
              <a:lnSpc>
                <a:spcPct val="130000"/>
              </a:lnSpc>
              <a:spcBef>
                <a:spcPts val="300"/>
              </a:spcBef>
              <a:spcAft>
                <a:spcPts val="300"/>
              </a:spcAft>
            </a:pPr>
            <a:r>
              <a:rPr lang="fr-FR" sz="2800" dirty="0"/>
              <a:t>Version modifiée du vaccin polio oral, </a:t>
            </a:r>
            <a:r>
              <a:rPr lang="fr-FR" sz="2800" b="1" dirty="0"/>
              <a:t>génétiquement plus stable</a:t>
            </a:r>
            <a:r>
              <a:rPr lang="fr-FR" sz="2800" dirty="0"/>
              <a:t>, pour éviter les mutations et les flambées</a:t>
            </a:r>
          </a:p>
          <a:p>
            <a:pPr>
              <a:lnSpc>
                <a:spcPct val="130000"/>
              </a:lnSpc>
              <a:spcBef>
                <a:spcPts val="300"/>
              </a:spcBef>
              <a:spcAft>
                <a:spcPts val="300"/>
              </a:spcAft>
            </a:pPr>
            <a:r>
              <a:rPr lang="fr-FR" sz="2800" dirty="0"/>
              <a:t>En  développement depuis 10 ans, autorisé par l’OMS en Novembre 2020</a:t>
            </a:r>
          </a:p>
          <a:p>
            <a:pPr>
              <a:lnSpc>
                <a:spcPct val="130000"/>
              </a:lnSpc>
              <a:spcBef>
                <a:spcPts val="300"/>
              </a:spcBef>
              <a:spcAft>
                <a:spcPts val="300"/>
              </a:spcAft>
            </a:pPr>
            <a:r>
              <a:rPr lang="fr-FR" sz="2800" dirty="0"/>
              <a:t>Utilisé depuis  Mars 2021. </a:t>
            </a:r>
          </a:p>
          <a:p>
            <a:pPr lvl="1">
              <a:lnSpc>
                <a:spcPct val="130000"/>
              </a:lnSpc>
              <a:spcBef>
                <a:spcPts val="300"/>
              </a:spcBef>
              <a:spcAft>
                <a:spcPts val="300"/>
              </a:spcAft>
            </a:pPr>
            <a:r>
              <a:rPr lang="fr-FR" sz="2400" dirty="0"/>
              <a:t>Tadjikistan flambée officiellement interrompue </a:t>
            </a:r>
          </a:p>
          <a:p>
            <a:pPr lvl="1">
              <a:lnSpc>
                <a:spcPct val="130000"/>
              </a:lnSpc>
              <a:spcBef>
                <a:spcPts val="300"/>
              </a:spcBef>
              <a:spcAft>
                <a:spcPts val="300"/>
              </a:spcAft>
            </a:pPr>
            <a:r>
              <a:rPr lang="fr-FR" sz="2400" dirty="0"/>
              <a:t>Dans 20/23 Pays aucun cas depuis l’utilisation du vaccin </a:t>
            </a:r>
          </a:p>
          <a:p>
            <a:pPr>
              <a:lnSpc>
                <a:spcPct val="130000"/>
              </a:lnSpc>
              <a:spcBef>
                <a:spcPts val="300"/>
              </a:spcBef>
              <a:spcAft>
                <a:spcPts val="300"/>
              </a:spcAft>
            </a:pPr>
            <a:endParaRPr lang="fr-FR" sz="2800" dirty="0"/>
          </a:p>
          <a:p>
            <a:pPr marL="0" indent="0">
              <a:buNone/>
            </a:pPr>
            <a:endParaRPr lang="fr-FR" sz="3600" dirty="0">
              <a:latin typeface="Avenir Next LT Pro" panose="020B0504020202020204" pitchFamily="34" charset="0"/>
            </a:endParaRPr>
          </a:p>
        </p:txBody>
      </p:sp>
      <p:sp>
        <p:nvSpPr>
          <p:cNvPr id="6" name="TextBox 24">
            <a:extLst>
              <a:ext uri="{FF2B5EF4-FFF2-40B4-BE49-F238E27FC236}">
                <a16:creationId xmlns:a16="http://schemas.microsoft.com/office/drawing/2014/main" id="{EAD3D075-30C8-4D32-863F-ADA2CDEAC2E9}"/>
              </a:ext>
            </a:extLst>
          </p:cNvPr>
          <p:cNvSpPr txBox="1"/>
          <p:nvPr/>
        </p:nvSpPr>
        <p:spPr>
          <a:xfrm>
            <a:off x="6942538" y="1184885"/>
            <a:ext cx="4834547" cy="1200329"/>
          </a:xfrm>
          <a:prstGeom prst="rect">
            <a:avLst/>
          </a:prstGeom>
          <a:noFill/>
        </p:spPr>
        <p:txBody>
          <a:bodyPr wrap="square" rtlCol="0">
            <a:spAutoFit/>
          </a:bodyPr>
          <a:lstStyle/>
          <a:p>
            <a:pPr fontAlgn="base">
              <a:spcBef>
                <a:spcPts val="1200"/>
              </a:spcBef>
            </a:pPr>
            <a:r>
              <a:rPr lang="en-US" sz="2400" b="1" dirty="0">
                <a:solidFill>
                  <a:srgbClr val="0D4D95"/>
                </a:solidFill>
                <a:latin typeface="D-DIN" panose="020B0504030202030204" pitchFamily="34" charset="0"/>
              </a:rPr>
              <a:t>500 millions de doses déjà </a:t>
            </a:r>
            <a:r>
              <a:rPr lang="en-US" sz="2400" b="1" dirty="0" err="1">
                <a:solidFill>
                  <a:srgbClr val="0D4D95"/>
                </a:solidFill>
                <a:latin typeface="D-DIN" panose="020B0504030202030204" pitchFamily="34" charset="0"/>
              </a:rPr>
              <a:t>utilisées</a:t>
            </a:r>
            <a:r>
              <a:rPr lang="en-US" sz="2400" b="1" dirty="0">
                <a:solidFill>
                  <a:srgbClr val="0D4D95"/>
                </a:solidFill>
                <a:latin typeface="D-DIN" panose="020B0504030202030204" pitchFamily="34" charset="0"/>
              </a:rPr>
              <a:t> dans 23 pays  : Afrique, Europe et </a:t>
            </a:r>
            <a:r>
              <a:rPr lang="en-US" sz="2400" b="1" dirty="0" err="1">
                <a:solidFill>
                  <a:srgbClr val="0D4D95"/>
                </a:solidFill>
                <a:latin typeface="D-DIN" panose="020B0504030202030204" pitchFamily="34" charset="0"/>
              </a:rPr>
              <a:t>Moyen</a:t>
            </a:r>
            <a:r>
              <a:rPr lang="en-US" sz="2400" b="1" dirty="0">
                <a:solidFill>
                  <a:srgbClr val="0D4D95"/>
                </a:solidFill>
                <a:latin typeface="D-DIN" panose="020B0504030202030204" pitchFamily="34" charset="0"/>
              </a:rPr>
              <a:t> Orient. </a:t>
            </a:r>
            <a:endParaRPr lang="en-US" sz="2400" dirty="0">
              <a:latin typeface="D-DIN" panose="020B0504030202030204" pitchFamily="34" charset="0"/>
            </a:endParaRPr>
          </a:p>
        </p:txBody>
      </p:sp>
      <p:pic>
        <p:nvPicPr>
          <p:cNvPr id="7" name="Image 6">
            <a:extLst>
              <a:ext uri="{FF2B5EF4-FFF2-40B4-BE49-F238E27FC236}">
                <a16:creationId xmlns:a16="http://schemas.microsoft.com/office/drawing/2014/main" id="{5A6A261D-0026-4945-AE64-934E041096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3246" y="2392318"/>
            <a:ext cx="4487728" cy="2993706"/>
          </a:xfrm>
          <a:prstGeom prst="rect">
            <a:avLst/>
          </a:prstGeom>
        </p:spPr>
      </p:pic>
      <p:pic>
        <p:nvPicPr>
          <p:cNvPr id="9" name="Image 8">
            <a:extLst>
              <a:ext uri="{FF2B5EF4-FFF2-40B4-BE49-F238E27FC236}">
                <a16:creationId xmlns:a16="http://schemas.microsoft.com/office/drawing/2014/main" id="{67A3BC32-23AD-841D-3975-6A8EF4383A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8536" y="42532"/>
            <a:ext cx="2116636" cy="823136"/>
          </a:xfrm>
          <a:prstGeom prst="rect">
            <a:avLst/>
          </a:prstGeom>
        </p:spPr>
      </p:pic>
      <p:pic>
        <p:nvPicPr>
          <p:cNvPr id="4" name="Image 3">
            <a:extLst>
              <a:ext uri="{FF2B5EF4-FFF2-40B4-BE49-F238E27FC236}">
                <a16:creationId xmlns:a16="http://schemas.microsoft.com/office/drawing/2014/main" id="{6C35E3DA-5519-8D8A-7404-8FA570F256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4446" y="5376263"/>
            <a:ext cx="913062" cy="1160020"/>
          </a:xfrm>
          <a:prstGeom prst="rect">
            <a:avLst/>
          </a:prstGeom>
        </p:spPr>
      </p:pic>
    </p:spTree>
    <p:extLst>
      <p:ext uri="{BB962C8B-B14F-4D97-AF65-F5344CB8AC3E}">
        <p14:creationId xmlns:p14="http://schemas.microsoft.com/office/powerpoint/2010/main" val="1337542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4672C4-1340-4D90-838C-3E6633A4C5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11" name="Rectangle 3">
            <a:extLst>
              <a:ext uri="{FF2B5EF4-FFF2-40B4-BE49-F238E27FC236}">
                <a16:creationId xmlns:a16="http://schemas.microsoft.com/office/drawing/2014/main" id="{A34A0FA5-801E-4026-8304-35412B4B39A3}"/>
              </a:ext>
            </a:extLst>
          </p:cNvPr>
          <p:cNvSpPr txBox="1">
            <a:spLocks noChangeArrowheads="1"/>
          </p:cNvSpPr>
          <p:nvPr/>
        </p:nvSpPr>
        <p:spPr bwMode="auto">
          <a:xfrm>
            <a:off x="7466547" y="1484044"/>
            <a:ext cx="4727369" cy="5323871"/>
          </a:xfrm>
          <a:prstGeom prst="rect">
            <a:avLst/>
          </a:prstGeom>
          <a:solidFill>
            <a:schemeClr val="bg1"/>
          </a:solidFill>
        </p:spPr>
        <p:txBody>
          <a:bodyPr vert="horz"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3 milliards </a:t>
            </a:r>
            <a:r>
              <a:rPr kumimoji="0" lang="fr-CH" sz="2200" i="0" u="none" strike="noStrike" kern="1200" cap="none" spc="0" normalizeH="0" baseline="0" noProof="0" dirty="0">
                <a:ln>
                  <a:noFill/>
                </a:ln>
                <a:solidFill>
                  <a:prstClr val="black"/>
                </a:solidFill>
                <a:effectLst/>
                <a:uLnTx/>
                <a:uFillTx/>
                <a:latin typeface="Calibri"/>
                <a:ea typeface="+mn-ea"/>
                <a:cs typeface="+mn-cs"/>
              </a:rPr>
              <a:t>d’enfants vaccinés</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19 millions </a:t>
            </a:r>
            <a:r>
              <a:rPr kumimoji="0" lang="fr-CH" sz="2200" i="0" u="none" strike="noStrike" kern="1200" cap="none" spc="0" normalizeH="0" baseline="0" noProof="0" dirty="0">
                <a:ln>
                  <a:noFill/>
                </a:ln>
                <a:solidFill>
                  <a:prstClr val="black"/>
                </a:solidFill>
                <a:effectLst/>
                <a:uLnTx/>
                <a:uFillTx/>
                <a:latin typeface="Calibri"/>
                <a:ea typeface="+mn-ea"/>
                <a:cs typeface="+mn-cs"/>
              </a:rPr>
              <a:t>de paralysies évitées</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1.5 millions </a:t>
            </a:r>
            <a:r>
              <a:rPr kumimoji="0" lang="fr-CH" sz="2200" i="0" u="none" strike="noStrike" kern="1200" cap="none" spc="0" normalizeH="0" baseline="0" noProof="0" dirty="0">
                <a:ln>
                  <a:noFill/>
                </a:ln>
                <a:solidFill>
                  <a:prstClr val="black"/>
                </a:solidFill>
                <a:effectLst/>
                <a:uLnTx/>
                <a:uFillTx/>
                <a:latin typeface="Calibri"/>
                <a:ea typeface="+mn-ea"/>
                <a:cs typeface="+mn-cs"/>
              </a:rPr>
              <a:t>vies sauvées</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20 millions </a:t>
            </a:r>
            <a:r>
              <a:rPr kumimoji="0" lang="fr-CH" sz="2200" i="0" u="none" strike="noStrike" kern="1200" cap="none" spc="0" normalizeH="0" baseline="0" noProof="0" dirty="0">
                <a:ln>
                  <a:noFill/>
                </a:ln>
                <a:solidFill>
                  <a:prstClr val="black"/>
                </a:solidFill>
                <a:effectLst/>
                <a:uLnTx/>
                <a:uFillTx/>
                <a:latin typeface="Calibri"/>
                <a:ea typeface="+mn-ea"/>
                <a:cs typeface="+mn-cs"/>
              </a:rPr>
              <a:t>de bénévoles mobilisés </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2 des 3 </a:t>
            </a:r>
            <a:r>
              <a:rPr kumimoji="0" lang="fr-CH" sz="2200" i="0" u="none" strike="noStrike" kern="1200" cap="none" spc="0" normalizeH="0" baseline="0" noProof="0" dirty="0">
                <a:ln>
                  <a:noFill/>
                </a:ln>
                <a:solidFill>
                  <a:prstClr val="black"/>
                </a:solidFill>
                <a:effectLst/>
                <a:uLnTx/>
                <a:uFillTx/>
                <a:latin typeface="Calibri"/>
                <a:ea typeface="+mn-ea"/>
                <a:cs typeface="+mn-cs"/>
              </a:rPr>
              <a:t>types</a:t>
            </a:r>
            <a:r>
              <a:rPr kumimoji="0" lang="fr-CH" sz="2200" b="1" i="0" u="none" strike="noStrike" kern="1200" cap="none" spc="0" normalizeH="0" baseline="0" noProof="0" dirty="0">
                <a:ln>
                  <a:noFill/>
                </a:ln>
                <a:solidFill>
                  <a:prstClr val="black"/>
                </a:solidFill>
                <a:effectLst/>
                <a:uLnTx/>
                <a:uFillTx/>
                <a:latin typeface="Calibri"/>
                <a:ea typeface="+mn-ea"/>
                <a:cs typeface="+mn-cs"/>
              </a:rPr>
              <a:t> </a:t>
            </a:r>
            <a:r>
              <a:rPr kumimoji="0" lang="fr-CH" sz="2200" i="0" u="none" strike="noStrike" kern="1200" cap="none" spc="0" normalizeH="0" baseline="0" noProof="0" dirty="0">
                <a:ln>
                  <a:noFill/>
                </a:ln>
                <a:solidFill>
                  <a:prstClr val="black"/>
                </a:solidFill>
                <a:effectLst/>
                <a:uLnTx/>
                <a:uFillTx/>
                <a:latin typeface="Calibri"/>
                <a:ea typeface="+mn-ea"/>
                <a:cs typeface="+mn-cs"/>
              </a:rPr>
              <a:t>du virus sauvage éradiqués</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5 des 6 régions </a:t>
            </a:r>
            <a:r>
              <a:rPr kumimoji="0" lang="fr-CH" sz="2200" i="0" u="none" strike="noStrike" kern="1200" cap="none" spc="0" normalizeH="0" baseline="0" noProof="0" dirty="0">
                <a:ln>
                  <a:noFill/>
                </a:ln>
                <a:solidFill>
                  <a:prstClr val="black"/>
                </a:solidFill>
                <a:effectLst/>
                <a:uLnTx/>
                <a:uFillTx/>
                <a:latin typeface="Calibri"/>
                <a:ea typeface="+mn-ea"/>
                <a:cs typeface="+mn-cs"/>
              </a:rPr>
              <a:t>du monde libérées du virus sauvage</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Nombre de cas réduit de 99.99 %</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Et …Les Plus de PolioPlus: </a:t>
            </a:r>
            <a:r>
              <a:rPr kumimoji="0" lang="fr-CH" sz="2200" i="0" u="none" strike="noStrike" kern="1200" cap="none" spc="0" normalizeH="0" baseline="0" noProof="0" dirty="0">
                <a:ln>
                  <a:noFill/>
                </a:ln>
                <a:solidFill>
                  <a:prstClr val="black"/>
                </a:solidFill>
                <a:effectLst/>
                <a:uLnTx/>
                <a:uFillTx/>
                <a:latin typeface="Calibri"/>
                <a:ea typeface="+mn-ea"/>
                <a:cs typeface="+mn-cs"/>
              </a:rPr>
              <a:t>Une infrastructure et une expérience au delà de la polio </a:t>
            </a:r>
          </a:p>
        </p:txBody>
      </p:sp>
      <p:sp>
        <p:nvSpPr>
          <p:cNvPr id="2" name="TextBox 1">
            <a:extLst>
              <a:ext uri="{FF2B5EF4-FFF2-40B4-BE49-F238E27FC236}">
                <a16:creationId xmlns:a16="http://schemas.microsoft.com/office/drawing/2014/main" id="{9DEAA53A-C8E4-4A0A-AC5E-2F3AB4BEF6DE}"/>
              </a:ext>
            </a:extLst>
          </p:cNvPr>
          <p:cNvSpPr txBox="1"/>
          <p:nvPr/>
        </p:nvSpPr>
        <p:spPr>
          <a:xfrm>
            <a:off x="7466547" y="880110"/>
            <a:ext cx="4725433" cy="654018"/>
          </a:xfrm>
          <a:prstGeom prst="rect">
            <a:avLst/>
          </a:prstGeom>
          <a:solidFill>
            <a:schemeClr val="bg1"/>
          </a:solidFill>
        </p:spPr>
        <p:txBody>
          <a:bodyPr vert="horz" lIns="91440" tIns="45720" rIns="91440" bIns="45720" rtlCol="0" anchor="b">
            <a:normAutofit/>
          </a:bodyPr>
          <a:lstStyle>
            <a:defPPr>
              <a:defRPr lang="en-US"/>
            </a:defPPr>
            <a:lvl1pPr marR="0" lvl="0" indent="0" algn="ctr" defTabSz="457200" fontAlgn="base">
              <a:lnSpc>
                <a:spcPct val="100000"/>
              </a:lnSpc>
              <a:spcBef>
                <a:spcPct val="0"/>
              </a:spcBef>
              <a:spcAft>
                <a:spcPct val="0"/>
              </a:spcAft>
              <a:buClrTx/>
              <a:buSzTx/>
              <a:buFontTx/>
              <a:buNone/>
              <a:tabLst/>
              <a:defRPr sz="3600" b="1">
                <a:solidFill>
                  <a:srgbClr val="F49B03"/>
                </a:solidFill>
                <a:latin typeface="+mj-lt"/>
                <a:ea typeface="+mj-ea"/>
                <a:cs typeface="+mj-cs"/>
              </a:defRPr>
            </a:lvl1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CH" altLang="en-US" sz="2800" b="1" i="0" u="none" strike="noStrike" kern="1200" cap="none" spc="0" normalizeH="0" baseline="0" noProof="0" dirty="0">
                <a:ln>
                  <a:noFill/>
                </a:ln>
                <a:solidFill>
                  <a:srgbClr val="F49B03"/>
                </a:solidFill>
                <a:effectLst/>
                <a:uLnTx/>
                <a:uFillTx/>
                <a:latin typeface="Calibri"/>
                <a:ea typeface="+mj-ea"/>
                <a:cs typeface="+mj-cs"/>
              </a:rPr>
              <a:t>Nous pouvons être très fiers ! </a:t>
            </a:r>
          </a:p>
        </p:txBody>
      </p:sp>
      <p:pic>
        <p:nvPicPr>
          <p:cNvPr id="4" name="Image 3">
            <a:extLst>
              <a:ext uri="{FF2B5EF4-FFF2-40B4-BE49-F238E27FC236}">
                <a16:creationId xmlns:a16="http://schemas.microsoft.com/office/drawing/2014/main" id="{766DA4E7-3E24-DB80-1C67-DBD0D6167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4800" y="0"/>
            <a:ext cx="2580167" cy="1003398"/>
          </a:xfrm>
          <a:prstGeom prst="rect">
            <a:avLst/>
          </a:prstGeom>
        </p:spPr>
      </p:pic>
      <p:pic>
        <p:nvPicPr>
          <p:cNvPr id="5" name="Image 4">
            <a:extLst>
              <a:ext uri="{FF2B5EF4-FFF2-40B4-BE49-F238E27FC236}">
                <a16:creationId xmlns:a16="http://schemas.microsoft.com/office/drawing/2014/main" id="{A45E72B6-CA47-36B5-1E3C-CD9B00E401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5277" y="-78311"/>
            <a:ext cx="913062" cy="1160020"/>
          </a:xfrm>
          <a:prstGeom prst="rect">
            <a:avLst/>
          </a:prstGeom>
        </p:spPr>
      </p:pic>
    </p:spTree>
    <p:extLst>
      <p:ext uri="{BB962C8B-B14F-4D97-AF65-F5344CB8AC3E}">
        <p14:creationId xmlns:p14="http://schemas.microsoft.com/office/powerpoint/2010/main" val="2726808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age 2">
            <a:extLst>
              <a:ext uri="{FF2B5EF4-FFF2-40B4-BE49-F238E27FC236}">
                <a16:creationId xmlns:a16="http://schemas.microsoft.com/office/drawing/2014/main" id="{726F2E83-526D-8201-6488-D93BAB932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7175" y="4797425"/>
            <a:ext cx="1427163"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2">
            <a:extLst>
              <a:ext uri="{FF2B5EF4-FFF2-40B4-BE49-F238E27FC236}">
                <a16:creationId xmlns:a16="http://schemas.microsoft.com/office/drawing/2014/main" id="{8BACC23F-C771-173D-4B7F-3FAE82FAC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275" y="950913"/>
            <a:ext cx="575945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ver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60" y="-123988"/>
            <a:ext cx="12243660" cy="61218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B91570C-E561-42D4-8939-76678DD960D8}"/>
              </a:ext>
            </a:extLst>
          </p:cNvPr>
          <p:cNvSpPr/>
          <p:nvPr/>
        </p:nvSpPr>
        <p:spPr>
          <a:xfrm>
            <a:off x="0" y="-61933"/>
            <a:ext cx="12192000" cy="6940953"/>
          </a:xfrm>
          <a:prstGeom prst="rect">
            <a:avLst/>
          </a:prstGeom>
          <a:solidFill>
            <a:schemeClr val="bg1"/>
          </a:solidFill>
          <a:ln>
            <a:solidFill>
              <a:srgbClr val="F9F4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7D783A0-ABCB-4E9F-A422-39C59911E78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90433" y="2750848"/>
            <a:ext cx="1358981" cy="1164748"/>
          </a:xfrm>
          <a:prstGeom prst="rect">
            <a:avLst/>
          </a:prstGeom>
        </p:spPr>
      </p:pic>
      <p:pic>
        <p:nvPicPr>
          <p:cNvPr id="7" name="Picture 6">
            <a:extLst>
              <a:ext uri="{FF2B5EF4-FFF2-40B4-BE49-F238E27FC236}">
                <a16:creationId xmlns:a16="http://schemas.microsoft.com/office/drawing/2014/main" id="{658D26AE-BF00-4C14-9037-E634B6043FE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15716" y="1581701"/>
            <a:ext cx="1253679" cy="1164748"/>
          </a:xfrm>
          <a:prstGeom prst="rect">
            <a:avLst/>
          </a:prstGeom>
        </p:spPr>
      </p:pic>
      <p:pic>
        <p:nvPicPr>
          <p:cNvPr id="8" name="Picture 7">
            <a:extLst>
              <a:ext uri="{FF2B5EF4-FFF2-40B4-BE49-F238E27FC236}">
                <a16:creationId xmlns:a16="http://schemas.microsoft.com/office/drawing/2014/main" id="{94ACF1D2-1B5D-444B-AF0B-48C77DA4341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435696" y="2750848"/>
            <a:ext cx="1228577" cy="1164748"/>
          </a:xfrm>
          <a:prstGeom prst="rect">
            <a:avLst/>
          </a:prstGeom>
        </p:spPr>
      </p:pic>
      <p:pic>
        <p:nvPicPr>
          <p:cNvPr id="9" name="Picture 8">
            <a:extLst>
              <a:ext uri="{FF2B5EF4-FFF2-40B4-BE49-F238E27FC236}">
                <a16:creationId xmlns:a16="http://schemas.microsoft.com/office/drawing/2014/main" id="{CAB01C73-8570-4EE2-AE8B-5E715882D04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185391" y="4499845"/>
            <a:ext cx="1228578" cy="1164748"/>
          </a:xfrm>
          <a:prstGeom prst="rect">
            <a:avLst/>
          </a:prstGeom>
        </p:spPr>
      </p:pic>
      <p:pic>
        <p:nvPicPr>
          <p:cNvPr id="10" name="Picture 9">
            <a:extLst>
              <a:ext uri="{FF2B5EF4-FFF2-40B4-BE49-F238E27FC236}">
                <a16:creationId xmlns:a16="http://schemas.microsoft.com/office/drawing/2014/main" id="{859C5A8F-3B17-4753-BC98-92B5E89ACB7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188663" y="4233381"/>
            <a:ext cx="1763014" cy="2339324"/>
          </a:xfrm>
          <a:prstGeom prst="rect">
            <a:avLst/>
          </a:prstGeom>
        </p:spPr>
      </p:pic>
      <p:pic>
        <p:nvPicPr>
          <p:cNvPr id="11" name="Picture 10">
            <a:extLst>
              <a:ext uri="{FF2B5EF4-FFF2-40B4-BE49-F238E27FC236}">
                <a16:creationId xmlns:a16="http://schemas.microsoft.com/office/drawing/2014/main" id="{FD58B789-9309-4701-8694-19E4CB4C35C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408568" y="4499845"/>
            <a:ext cx="1358982" cy="1164748"/>
          </a:xfrm>
          <a:prstGeom prst="rect">
            <a:avLst/>
          </a:prstGeom>
        </p:spPr>
      </p:pic>
      <p:sp>
        <p:nvSpPr>
          <p:cNvPr id="12" name="TextBox 11">
            <a:extLst>
              <a:ext uri="{FF2B5EF4-FFF2-40B4-BE49-F238E27FC236}">
                <a16:creationId xmlns:a16="http://schemas.microsoft.com/office/drawing/2014/main" id="{201DFC6B-00DB-4B05-8E3A-FF7455D6FF62}"/>
              </a:ext>
            </a:extLst>
          </p:cNvPr>
          <p:cNvSpPr txBox="1"/>
          <p:nvPr/>
        </p:nvSpPr>
        <p:spPr>
          <a:xfrm>
            <a:off x="738281" y="120684"/>
            <a:ext cx="10985102" cy="1200329"/>
          </a:xfrm>
          <a:prstGeom prst="rect">
            <a:avLst/>
          </a:prstGeom>
          <a:noFill/>
        </p:spPr>
        <p:txBody>
          <a:bodyPr wrap="square" rtlCol="0">
            <a:spAutoFit/>
          </a:bodyPr>
          <a:lstStyle/>
          <a:p>
            <a:pPr algn="ctr" defTabSz="457200" eaLnBrk="0" fontAlgn="base" hangingPunct="0">
              <a:spcBef>
                <a:spcPct val="0"/>
              </a:spcBef>
              <a:spcAft>
                <a:spcPct val="0"/>
              </a:spcAft>
            </a:pPr>
            <a:r>
              <a:rPr lang="fr-CH" sz="3600" b="1" dirty="0">
                <a:solidFill>
                  <a:srgbClr val="F49B03"/>
                </a:solidFill>
                <a:latin typeface="+mj-lt"/>
                <a:ea typeface="+mj-ea"/>
                <a:cs typeface="+mj-cs"/>
              </a:rPr>
              <a:t>Un des PLUS de PolioPlus </a:t>
            </a:r>
          </a:p>
          <a:p>
            <a:pPr algn="ctr" defTabSz="457200" eaLnBrk="0" fontAlgn="base" hangingPunct="0">
              <a:spcBef>
                <a:spcPct val="0"/>
              </a:spcBef>
              <a:spcAft>
                <a:spcPct val="0"/>
              </a:spcAft>
            </a:pPr>
            <a:r>
              <a:rPr lang="fr-CH" sz="3600" b="1" dirty="0">
                <a:solidFill>
                  <a:srgbClr val="F49B03"/>
                </a:solidFill>
                <a:latin typeface="+mj-lt"/>
                <a:ea typeface="+mj-ea"/>
                <a:cs typeface="+mj-cs"/>
              </a:rPr>
              <a:t>Notre Rôle dans la Pandémie de Covid-19 </a:t>
            </a:r>
          </a:p>
        </p:txBody>
      </p:sp>
      <p:sp>
        <p:nvSpPr>
          <p:cNvPr id="14" name="TextBox 13">
            <a:extLst>
              <a:ext uri="{FF2B5EF4-FFF2-40B4-BE49-F238E27FC236}">
                <a16:creationId xmlns:a16="http://schemas.microsoft.com/office/drawing/2014/main" id="{DFE54355-C119-4F35-A1A0-3955921D00C2}"/>
              </a:ext>
            </a:extLst>
          </p:cNvPr>
          <p:cNvSpPr txBox="1"/>
          <p:nvPr/>
        </p:nvSpPr>
        <p:spPr>
          <a:xfrm>
            <a:off x="430659" y="2441745"/>
            <a:ext cx="2618720" cy="1569660"/>
          </a:xfrm>
          <a:prstGeom prst="rect">
            <a:avLst/>
          </a:prstGeom>
          <a:noFill/>
        </p:spPr>
        <p:txBody>
          <a:bodyPr wrap="square" rtlCol="0">
            <a:spAutoFit/>
          </a:bodyPr>
          <a:lstStyle/>
          <a:p>
            <a:pPr algn="ctr"/>
            <a:r>
              <a:rPr lang="fr-FR" sz="2400" b="1" dirty="0">
                <a:solidFill>
                  <a:srgbClr val="004E9B"/>
                </a:solidFill>
                <a:latin typeface="DIN Next LT Pro Bold Condensed" panose="020B0806020203050203" pitchFamily="34" charset="0"/>
              </a:rPr>
              <a:t>Education </a:t>
            </a:r>
          </a:p>
          <a:p>
            <a:pPr algn="ctr"/>
            <a:r>
              <a:rPr lang="fr-FR" sz="2400" b="1" dirty="0">
                <a:solidFill>
                  <a:srgbClr val="004E9B"/>
                </a:solidFill>
                <a:latin typeface="DIN Next LT Pro Bold Condensed" panose="020B0806020203050203" pitchFamily="34" charset="0"/>
              </a:rPr>
              <a:t>et sensibilisation aux gestes de protection </a:t>
            </a:r>
          </a:p>
        </p:txBody>
      </p:sp>
      <p:sp>
        <p:nvSpPr>
          <p:cNvPr id="15" name="TextBox 14">
            <a:extLst>
              <a:ext uri="{FF2B5EF4-FFF2-40B4-BE49-F238E27FC236}">
                <a16:creationId xmlns:a16="http://schemas.microsoft.com/office/drawing/2014/main" id="{9EC9E8BC-12EF-48FA-9D4A-D8693F164354}"/>
              </a:ext>
            </a:extLst>
          </p:cNvPr>
          <p:cNvSpPr txBox="1"/>
          <p:nvPr/>
        </p:nvSpPr>
        <p:spPr>
          <a:xfrm>
            <a:off x="374106" y="4586267"/>
            <a:ext cx="2077112" cy="830997"/>
          </a:xfrm>
          <a:prstGeom prst="rect">
            <a:avLst/>
          </a:prstGeom>
          <a:noFill/>
        </p:spPr>
        <p:txBody>
          <a:bodyPr wrap="square" rtlCol="0">
            <a:spAutoFit/>
          </a:bodyPr>
          <a:lstStyle/>
          <a:p>
            <a:pPr algn="ctr"/>
            <a:r>
              <a:rPr lang="en-US" sz="2400" b="1" dirty="0">
                <a:solidFill>
                  <a:srgbClr val="004E9B"/>
                </a:solidFill>
                <a:latin typeface="DIN Next LT Pro Bold Condensed" panose="020B0806020203050203" pitchFamily="34" charset="0"/>
              </a:rPr>
              <a:t>Coordination de la </a:t>
            </a:r>
            <a:r>
              <a:rPr lang="en-US" sz="2400" b="1" dirty="0" err="1">
                <a:solidFill>
                  <a:srgbClr val="004E9B"/>
                </a:solidFill>
                <a:latin typeface="DIN Next LT Pro Bold Condensed" panose="020B0806020203050203" pitchFamily="34" charset="0"/>
              </a:rPr>
              <a:t>réponse</a:t>
            </a:r>
            <a:r>
              <a:rPr lang="en-US" sz="2400" b="1" dirty="0">
                <a:solidFill>
                  <a:srgbClr val="004E9B"/>
                </a:solidFill>
                <a:latin typeface="DIN Next LT Pro Bold Condensed" panose="020B0806020203050203" pitchFamily="34" charset="0"/>
              </a:rPr>
              <a:t> </a:t>
            </a:r>
          </a:p>
        </p:txBody>
      </p:sp>
      <p:sp>
        <p:nvSpPr>
          <p:cNvPr id="16" name="TextBox 15">
            <a:extLst>
              <a:ext uri="{FF2B5EF4-FFF2-40B4-BE49-F238E27FC236}">
                <a16:creationId xmlns:a16="http://schemas.microsoft.com/office/drawing/2014/main" id="{7C992011-C3CB-483A-93D9-6AE867CD6905}"/>
              </a:ext>
            </a:extLst>
          </p:cNvPr>
          <p:cNvSpPr txBox="1"/>
          <p:nvPr/>
        </p:nvSpPr>
        <p:spPr>
          <a:xfrm>
            <a:off x="2173062" y="1487604"/>
            <a:ext cx="3593721" cy="830997"/>
          </a:xfrm>
          <a:prstGeom prst="rect">
            <a:avLst/>
          </a:prstGeom>
          <a:noFill/>
        </p:spPr>
        <p:txBody>
          <a:bodyPr wrap="square" rtlCol="0">
            <a:spAutoFit/>
          </a:bodyPr>
          <a:lstStyle/>
          <a:p>
            <a:pPr algn="ctr"/>
            <a:r>
              <a:rPr lang="fr-FR" sz="2400" b="1" dirty="0">
                <a:solidFill>
                  <a:srgbClr val="004E9B"/>
                </a:solidFill>
                <a:latin typeface="DIN Next LT Pro Bold Condensed" panose="020B0806020203050203" pitchFamily="34" charset="0"/>
              </a:rPr>
              <a:t>Identification </a:t>
            </a:r>
          </a:p>
          <a:p>
            <a:pPr algn="ctr"/>
            <a:r>
              <a:rPr lang="fr-FR" sz="2400" b="1" dirty="0">
                <a:solidFill>
                  <a:srgbClr val="004E9B"/>
                </a:solidFill>
                <a:latin typeface="DIN Next LT Pro Bold Condensed" panose="020B0806020203050203" pitchFamily="34" charset="0"/>
              </a:rPr>
              <a:t>des cas</a:t>
            </a:r>
          </a:p>
        </p:txBody>
      </p:sp>
      <p:sp>
        <p:nvSpPr>
          <p:cNvPr id="17" name="TextBox 16">
            <a:extLst>
              <a:ext uri="{FF2B5EF4-FFF2-40B4-BE49-F238E27FC236}">
                <a16:creationId xmlns:a16="http://schemas.microsoft.com/office/drawing/2014/main" id="{165EF000-AF34-46E1-B0C3-103B3EAD6567}"/>
              </a:ext>
            </a:extLst>
          </p:cNvPr>
          <p:cNvSpPr txBox="1"/>
          <p:nvPr/>
        </p:nvSpPr>
        <p:spPr>
          <a:xfrm>
            <a:off x="8715933" y="2845785"/>
            <a:ext cx="2802493" cy="830997"/>
          </a:xfrm>
          <a:prstGeom prst="rect">
            <a:avLst/>
          </a:prstGeom>
          <a:noFill/>
        </p:spPr>
        <p:txBody>
          <a:bodyPr wrap="square" rtlCol="0">
            <a:spAutoFit/>
          </a:bodyPr>
          <a:lstStyle/>
          <a:p>
            <a:pPr algn="ctr"/>
            <a:r>
              <a:rPr lang="en-US" sz="2400" b="1" dirty="0">
                <a:solidFill>
                  <a:srgbClr val="004E9B"/>
                </a:solidFill>
                <a:latin typeface="DIN Next LT Pro Bold Condensed" panose="020B0806020203050203" pitchFamily="34" charset="0"/>
              </a:rPr>
              <a:t>Formation du personnel de santé </a:t>
            </a:r>
          </a:p>
        </p:txBody>
      </p:sp>
      <p:sp>
        <p:nvSpPr>
          <p:cNvPr id="18" name="TextBox 17">
            <a:extLst>
              <a:ext uri="{FF2B5EF4-FFF2-40B4-BE49-F238E27FC236}">
                <a16:creationId xmlns:a16="http://schemas.microsoft.com/office/drawing/2014/main" id="{19D85C23-F627-4105-B639-32EF1CE3E3F1}"/>
              </a:ext>
            </a:extLst>
          </p:cNvPr>
          <p:cNvSpPr txBox="1"/>
          <p:nvPr/>
        </p:nvSpPr>
        <p:spPr>
          <a:xfrm>
            <a:off x="9630708" y="4586267"/>
            <a:ext cx="2077112" cy="830997"/>
          </a:xfrm>
          <a:prstGeom prst="rect">
            <a:avLst/>
          </a:prstGeom>
          <a:noFill/>
        </p:spPr>
        <p:txBody>
          <a:bodyPr wrap="square" rtlCol="0">
            <a:spAutoFit/>
          </a:bodyPr>
          <a:lstStyle/>
          <a:p>
            <a:pPr algn="ctr"/>
            <a:r>
              <a:rPr lang="fr-FR" sz="2400" b="1" dirty="0">
                <a:solidFill>
                  <a:srgbClr val="004E9B"/>
                </a:solidFill>
                <a:latin typeface="DIN Next LT Pro Bold Condensed" panose="020B0806020203050203" pitchFamily="34" charset="0"/>
              </a:rPr>
              <a:t>Traçage des contacts </a:t>
            </a:r>
          </a:p>
        </p:txBody>
      </p:sp>
      <p:sp>
        <p:nvSpPr>
          <p:cNvPr id="19" name="TextBox 18">
            <a:extLst>
              <a:ext uri="{FF2B5EF4-FFF2-40B4-BE49-F238E27FC236}">
                <a16:creationId xmlns:a16="http://schemas.microsoft.com/office/drawing/2014/main" id="{4BA69222-AEB9-4D1A-8888-244F520D6C5B}"/>
              </a:ext>
            </a:extLst>
          </p:cNvPr>
          <p:cNvSpPr txBox="1"/>
          <p:nvPr/>
        </p:nvSpPr>
        <p:spPr>
          <a:xfrm>
            <a:off x="6920796" y="1487604"/>
            <a:ext cx="4011064" cy="830997"/>
          </a:xfrm>
          <a:prstGeom prst="rect">
            <a:avLst/>
          </a:prstGeom>
          <a:noFill/>
        </p:spPr>
        <p:txBody>
          <a:bodyPr wrap="square" rtlCol="0">
            <a:spAutoFit/>
          </a:bodyPr>
          <a:lstStyle/>
          <a:p>
            <a:pPr algn="ctr"/>
            <a:r>
              <a:rPr lang="fr-FR" sz="2400" b="1" dirty="0">
                <a:solidFill>
                  <a:srgbClr val="004E9B"/>
                </a:solidFill>
                <a:latin typeface="DIN Next LT Pro Bold Condensed" panose="020B0806020203050203" pitchFamily="34" charset="0"/>
              </a:rPr>
              <a:t>Confirmation par les laboratoires du programme </a:t>
            </a:r>
          </a:p>
        </p:txBody>
      </p:sp>
      <p:pic>
        <p:nvPicPr>
          <p:cNvPr id="4" name="Image 3">
            <a:extLst>
              <a:ext uri="{FF2B5EF4-FFF2-40B4-BE49-F238E27FC236}">
                <a16:creationId xmlns:a16="http://schemas.microsoft.com/office/drawing/2014/main" id="{A777C847-BBE4-9BF5-CE4F-89805D931C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23704" y="6009799"/>
            <a:ext cx="2116636" cy="823136"/>
          </a:xfrm>
          <a:prstGeom prst="rect">
            <a:avLst/>
          </a:prstGeom>
        </p:spPr>
      </p:pic>
      <p:pic>
        <p:nvPicPr>
          <p:cNvPr id="13" name="Image 12">
            <a:extLst>
              <a:ext uri="{FF2B5EF4-FFF2-40B4-BE49-F238E27FC236}">
                <a16:creationId xmlns:a16="http://schemas.microsoft.com/office/drawing/2014/main" id="{6384CE35-D0E2-81E4-786C-5C0D69C9CCF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87379" y="0"/>
            <a:ext cx="913062" cy="1160020"/>
          </a:xfrm>
          <a:prstGeom prst="rect">
            <a:avLst/>
          </a:prstGeom>
        </p:spPr>
      </p:pic>
    </p:spTree>
    <p:extLst>
      <p:ext uri="{BB962C8B-B14F-4D97-AF65-F5344CB8AC3E}">
        <p14:creationId xmlns:p14="http://schemas.microsoft.com/office/powerpoint/2010/main" val="2733852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age 1">
            <a:extLst>
              <a:ext uri="{FF2B5EF4-FFF2-40B4-BE49-F238E27FC236}">
                <a16:creationId xmlns:a16="http://schemas.microsoft.com/office/drawing/2014/main" id="{1DC13364-4B1E-A35A-5EBB-2C91F5C59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688" y="-34925"/>
            <a:ext cx="10656887"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age 1">
            <a:extLst>
              <a:ext uri="{FF2B5EF4-FFF2-40B4-BE49-F238E27FC236}">
                <a16:creationId xmlns:a16="http://schemas.microsoft.com/office/drawing/2014/main" id="{C1FF88A7-0FBB-8F33-0172-58FF45017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age 1">
            <a:extLst>
              <a:ext uri="{FF2B5EF4-FFF2-40B4-BE49-F238E27FC236}">
                <a16:creationId xmlns:a16="http://schemas.microsoft.com/office/drawing/2014/main" id="{41B1CF6B-9F66-FB4A-0EDD-4C4575A57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age 1">
            <a:extLst>
              <a:ext uri="{FF2B5EF4-FFF2-40B4-BE49-F238E27FC236}">
                <a16:creationId xmlns:a16="http://schemas.microsoft.com/office/drawing/2014/main" id="{53BC819F-451A-4B90-4EBB-A4A9B89C6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B99421-C513-43E0-BBC2-63CDC002ED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7063" y="668177"/>
            <a:ext cx="9797572" cy="5594121"/>
          </a:xfrm>
          <a:prstGeom prst="rect">
            <a:avLst/>
          </a:prstGeom>
        </p:spPr>
      </p:pic>
      <p:sp>
        <p:nvSpPr>
          <p:cNvPr id="2" name="Explosion 1 1"/>
          <p:cNvSpPr/>
          <p:nvPr/>
        </p:nvSpPr>
        <p:spPr>
          <a:xfrm>
            <a:off x="1007062" y="3690257"/>
            <a:ext cx="3864803" cy="2572041"/>
          </a:xfrm>
          <a:prstGeom prst="irregularSeal1">
            <a:avLst/>
          </a:prstGeom>
          <a:solidFill>
            <a:srgbClr val="F49B03"/>
          </a:solidFill>
          <a:ln>
            <a:solidFill>
              <a:srgbClr val="F49B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chemeClr val="tx1"/>
                </a:solidFill>
              </a:rPr>
              <a:t>  </a:t>
            </a:r>
            <a:r>
              <a:rPr lang="en-GB" sz="2400" b="1" dirty="0">
                <a:solidFill>
                  <a:schemeClr val="bg1"/>
                </a:solidFill>
              </a:rPr>
              <a:t>200 000 </a:t>
            </a:r>
            <a:r>
              <a:rPr lang="en-GB" sz="2400" b="1" dirty="0" err="1">
                <a:solidFill>
                  <a:schemeClr val="bg1"/>
                </a:solidFill>
              </a:rPr>
              <a:t>cas</a:t>
            </a:r>
            <a:r>
              <a:rPr lang="en-GB" sz="2400" b="1" dirty="0">
                <a:solidFill>
                  <a:schemeClr val="bg1"/>
                </a:solidFill>
              </a:rPr>
              <a:t> par an </a:t>
            </a:r>
          </a:p>
          <a:p>
            <a:pPr algn="ctr">
              <a:defRPr/>
            </a:pPr>
            <a:r>
              <a:rPr lang="en-GB" sz="2400" b="1" dirty="0" err="1">
                <a:solidFill>
                  <a:schemeClr val="bg1"/>
                </a:solidFill>
              </a:rPr>
              <a:t>en</a:t>
            </a:r>
            <a:r>
              <a:rPr lang="en-GB" sz="2400" b="1" dirty="0">
                <a:solidFill>
                  <a:schemeClr val="bg1"/>
                </a:solidFill>
              </a:rPr>
              <a:t> 10 </a:t>
            </a:r>
            <a:r>
              <a:rPr lang="en-GB" sz="2400" b="1" dirty="0" err="1">
                <a:solidFill>
                  <a:schemeClr val="bg1"/>
                </a:solidFill>
              </a:rPr>
              <a:t>ans</a:t>
            </a:r>
            <a:r>
              <a:rPr lang="en-GB" sz="2400" b="1" dirty="0">
                <a:solidFill>
                  <a:schemeClr val="bg1"/>
                </a:solidFill>
              </a:rPr>
              <a:t> </a:t>
            </a:r>
            <a:endParaRPr lang="en-US" sz="2800" b="1" dirty="0">
              <a:solidFill>
                <a:schemeClr val="bg1"/>
              </a:solidFill>
            </a:endParaRPr>
          </a:p>
        </p:txBody>
      </p:sp>
      <p:sp>
        <p:nvSpPr>
          <p:cNvPr id="30" name="Rectangle 7">
            <a:extLst>
              <a:ext uri="{FF2B5EF4-FFF2-40B4-BE49-F238E27FC236}">
                <a16:creationId xmlns:a16="http://schemas.microsoft.com/office/drawing/2014/main" id="{D13CCCDB-E865-4385-B2F9-7B9F1F8DB9EB}"/>
              </a:ext>
            </a:extLst>
          </p:cNvPr>
          <p:cNvSpPr txBox="1">
            <a:spLocks noChangeArrowheads="1"/>
          </p:cNvSpPr>
          <p:nvPr/>
        </p:nvSpPr>
        <p:spPr bwMode="auto">
          <a:xfrm>
            <a:off x="369346" y="132070"/>
            <a:ext cx="10504481" cy="809471"/>
          </a:xfrm>
          <a:prstGeom prst="rect">
            <a:avLst/>
          </a:prstGeom>
          <a:solidFill>
            <a:schemeClr val="bg1">
              <a:alpha val="59000"/>
            </a:schemeClr>
          </a:solidFill>
          <a:ln>
            <a:noFill/>
          </a:ln>
        </p:spPr>
        <p:txBody>
          <a:bodyPr/>
          <a:lstStyle>
            <a:lvl1pPr defTabSz="449263" eaLnBrk="0" hangingPunct="0">
              <a:spcBef>
                <a:spcPct val="20000"/>
              </a:spcBef>
              <a:buChar char="•"/>
              <a:defRPr sz="3200">
                <a:solidFill>
                  <a:schemeClr val="tx1"/>
                </a:solidFill>
                <a:latin typeface="Arial" pitchFamily="34" charset="0"/>
                <a:cs typeface="Arial" pitchFamily="34" charset="0"/>
              </a:defRPr>
            </a:lvl1pPr>
            <a:lvl2pPr marL="742950" indent="-285750" defTabSz="449263" eaLnBrk="0" hangingPunct="0">
              <a:spcBef>
                <a:spcPct val="20000"/>
              </a:spcBef>
              <a:buChar char="–"/>
              <a:defRPr sz="2800">
                <a:solidFill>
                  <a:schemeClr val="tx1"/>
                </a:solidFill>
                <a:latin typeface="Arial" pitchFamily="34" charset="0"/>
                <a:cs typeface="Arial" pitchFamily="34" charset="0"/>
              </a:defRPr>
            </a:lvl2pPr>
            <a:lvl3pPr marL="1143000" indent="-228600" defTabSz="449263" eaLnBrk="0" hangingPunct="0">
              <a:spcBef>
                <a:spcPct val="20000"/>
              </a:spcBef>
              <a:buChar char="•"/>
              <a:defRPr sz="2400">
                <a:solidFill>
                  <a:schemeClr val="tx1"/>
                </a:solidFill>
                <a:latin typeface="Arial" pitchFamily="34" charset="0"/>
                <a:cs typeface="Arial" pitchFamily="34" charset="0"/>
              </a:defRPr>
            </a:lvl3pPr>
            <a:lvl4pPr marL="1600200" indent="-228600" defTabSz="449263" eaLnBrk="0" hangingPunct="0">
              <a:spcBef>
                <a:spcPct val="20000"/>
              </a:spcBef>
              <a:buChar char="–"/>
              <a:defRPr sz="2000">
                <a:solidFill>
                  <a:schemeClr val="tx1"/>
                </a:solidFill>
                <a:latin typeface="Arial" pitchFamily="34" charset="0"/>
                <a:cs typeface="Arial" pitchFamily="34" charset="0"/>
              </a:defRPr>
            </a:lvl4pPr>
            <a:lvl5pPr marL="2057400" indent="-228600" defTabSz="449263" eaLnBrk="0" hangingPunct="0">
              <a:spcBef>
                <a:spcPct val="20000"/>
              </a:spcBef>
              <a:buChar char="»"/>
              <a:defRPr sz="20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a:spcBef>
                <a:spcPct val="0"/>
              </a:spcBef>
              <a:buClr>
                <a:srgbClr val="000066"/>
              </a:buClr>
              <a:buNone/>
            </a:pPr>
            <a:r>
              <a:rPr lang="fr-FR" altLang="en-US" sz="3600" b="1" dirty="0">
                <a:solidFill>
                  <a:srgbClr val="F49B03"/>
                </a:solidFill>
                <a:latin typeface="+mj-lt"/>
              </a:rPr>
              <a:t>Le Risque Persiste…</a:t>
            </a:r>
          </a:p>
        </p:txBody>
      </p:sp>
      <p:sp>
        <p:nvSpPr>
          <p:cNvPr id="9" name="Espace réservé du numéro de diapositive 3">
            <a:extLst>
              <a:ext uri="{FF2B5EF4-FFF2-40B4-BE49-F238E27FC236}">
                <a16:creationId xmlns:a16="http://schemas.microsoft.com/office/drawing/2014/main" id="{BF1DD1BD-9C99-4E9F-ACA0-3435FD1CCC44}"/>
              </a:ext>
            </a:extLst>
          </p:cNvPr>
          <p:cNvSpPr>
            <a:spLocks noGrp="1"/>
          </p:cNvSpPr>
          <p:nvPr>
            <p:ph type="sldNum" sz="quarter" idx="12"/>
          </p:nvPr>
        </p:nvSpPr>
        <p:spPr>
          <a:xfrm>
            <a:off x="3" y="6604000"/>
            <a:ext cx="2370667" cy="254000"/>
          </a:xfrm>
        </p:spPr>
        <p:txBody>
          <a:bodyPr/>
          <a:lstStyle/>
          <a:p>
            <a:fld id="{03D5B703-056F-479E-8893-F9987D298CDC}" type="slidenum">
              <a:rPr lang="en-GB" smtClean="0"/>
              <a:pPr/>
              <a:t>19</a:t>
            </a:fld>
            <a:endParaRPr lang="en-GB"/>
          </a:p>
        </p:txBody>
      </p:sp>
      <p:pic>
        <p:nvPicPr>
          <p:cNvPr id="5" name="Image 4">
            <a:extLst>
              <a:ext uri="{FF2B5EF4-FFF2-40B4-BE49-F238E27FC236}">
                <a16:creationId xmlns:a16="http://schemas.microsoft.com/office/drawing/2014/main" id="{C42FA18F-F01C-B356-A410-23941F7AB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9803" y="0"/>
            <a:ext cx="2116636" cy="823136"/>
          </a:xfrm>
          <a:prstGeom prst="rect">
            <a:avLst/>
          </a:prstGeom>
        </p:spPr>
      </p:pic>
      <p:pic>
        <p:nvPicPr>
          <p:cNvPr id="10" name="Image 9">
            <a:extLst>
              <a:ext uri="{FF2B5EF4-FFF2-40B4-BE49-F238E27FC236}">
                <a16:creationId xmlns:a16="http://schemas.microsoft.com/office/drawing/2014/main" id="{62F6BD66-B5BF-8F99-BDFE-14B01491C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111" y="5355508"/>
            <a:ext cx="913062" cy="1160020"/>
          </a:xfrm>
          <a:prstGeom prst="rect">
            <a:avLst/>
          </a:prstGeom>
        </p:spPr>
      </p:pic>
      <p:sp>
        <p:nvSpPr>
          <p:cNvPr id="4" name="Bulle narrative : ronde 3">
            <a:extLst>
              <a:ext uri="{FF2B5EF4-FFF2-40B4-BE49-F238E27FC236}">
                <a16:creationId xmlns:a16="http://schemas.microsoft.com/office/drawing/2014/main" id="{E37C7DB4-1BAD-FAF6-FC84-5085B54142D5}"/>
              </a:ext>
            </a:extLst>
          </p:cNvPr>
          <p:cNvSpPr/>
          <p:nvPr/>
        </p:nvSpPr>
        <p:spPr>
          <a:xfrm>
            <a:off x="2370671" y="822959"/>
            <a:ext cx="6385058" cy="3942081"/>
          </a:xfrm>
          <a:prstGeom prst="wedgeEllipseCallout">
            <a:avLst>
              <a:gd name="adj1" fmla="val -9571"/>
              <a:gd name="adj2" fmla="val 4818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a:t>En</a:t>
            </a:r>
            <a:r>
              <a:rPr lang="en-US" sz="2400" b="1" dirty="0"/>
              <a:t> </a:t>
            </a:r>
            <a:r>
              <a:rPr lang="en-US" sz="2400" b="1" dirty="0" err="1"/>
              <a:t>Juillet</a:t>
            </a:r>
            <a:r>
              <a:rPr lang="en-US" sz="2400" b="1" dirty="0"/>
              <a:t> …</a:t>
            </a:r>
          </a:p>
          <a:p>
            <a:pPr algn="ctr"/>
            <a:r>
              <a:rPr lang="en-US" sz="2400" b="1" dirty="0"/>
              <a:t>à New York, un homme de 20 </a:t>
            </a:r>
            <a:r>
              <a:rPr lang="en-US" sz="2400" b="1" dirty="0" err="1"/>
              <a:t>ans</a:t>
            </a:r>
            <a:r>
              <a:rPr lang="en-US" sz="2400" b="1" dirty="0"/>
              <a:t>, </a:t>
            </a:r>
          </a:p>
          <a:p>
            <a:pPr algn="ctr"/>
            <a:r>
              <a:rPr lang="en-US" sz="2400" b="1" dirty="0"/>
              <a:t>non </a:t>
            </a:r>
            <a:r>
              <a:rPr lang="en-US" sz="2400" b="1" dirty="0" err="1"/>
              <a:t>vacciné</a:t>
            </a:r>
            <a:r>
              <a:rPr lang="en-US" sz="2400" b="1" dirty="0"/>
              <a:t> a </a:t>
            </a:r>
            <a:r>
              <a:rPr lang="en-US" sz="2400" b="1" dirty="0" err="1"/>
              <a:t>été</a:t>
            </a:r>
            <a:r>
              <a:rPr lang="en-US" sz="2400" b="1" dirty="0"/>
              <a:t> </a:t>
            </a:r>
            <a:r>
              <a:rPr lang="en-US" sz="2400" b="1" dirty="0" err="1"/>
              <a:t>paralysé</a:t>
            </a:r>
            <a:r>
              <a:rPr lang="en-US" sz="2400" b="1" dirty="0"/>
              <a:t>!</a:t>
            </a:r>
          </a:p>
          <a:p>
            <a:pPr algn="ctr"/>
            <a:endParaRPr lang="en-US" sz="2400" b="1" dirty="0"/>
          </a:p>
          <a:p>
            <a:pPr algn="ctr"/>
            <a:r>
              <a:rPr lang="en-US" sz="2400" b="1" dirty="0"/>
              <a:t>Le virus </a:t>
            </a:r>
            <a:r>
              <a:rPr lang="en-US" sz="2400" b="1" dirty="0" err="1"/>
              <a:t>avait</a:t>
            </a:r>
            <a:r>
              <a:rPr lang="en-US" sz="2400" b="1" dirty="0"/>
              <a:t> </a:t>
            </a:r>
            <a:r>
              <a:rPr lang="en-US" sz="2400" b="1" dirty="0" err="1"/>
              <a:t>été</a:t>
            </a:r>
            <a:r>
              <a:rPr lang="en-US" sz="2400" b="1" dirty="0"/>
              <a:t> </a:t>
            </a:r>
            <a:r>
              <a:rPr lang="en-US" sz="2400" b="1" dirty="0" err="1"/>
              <a:t>détecté</a:t>
            </a:r>
            <a:r>
              <a:rPr lang="en-US" sz="2400" b="1" dirty="0"/>
              <a:t> dans les </a:t>
            </a:r>
            <a:r>
              <a:rPr lang="en-US" sz="2400" b="1" dirty="0" err="1"/>
              <a:t>eaux</a:t>
            </a:r>
            <a:r>
              <a:rPr lang="en-US" sz="2400" b="1" dirty="0"/>
              <a:t> </a:t>
            </a:r>
            <a:r>
              <a:rPr lang="en-US" sz="2400" b="1" dirty="0" err="1"/>
              <a:t>usées</a:t>
            </a:r>
            <a:r>
              <a:rPr lang="en-US" sz="2400" b="1" dirty="0"/>
              <a:t> </a:t>
            </a:r>
          </a:p>
          <a:p>
            <a:pPr algn="ctr"/>
            <a:r>
              <a:rPr lang="en-US" sz="2400" b="1" dirty="0"/>
              <a:t>à </a:t>
            </a:r>
            <a:r>
              <a:rPr lang="en-US" sz="2400" b="1" dirty="0" err="1"/>
              <a:t>Londres</a:t>
            </a:r>
            <a:r>
              <a:rPr lang="en-US" sz="2400" b="1" dirty="0"/>
              <a:t> et à </a:t>
            </a:r>
            <a:r>
              <a:rPr lang="en-US" sz="2400" b="1" dirty="0" err="1"/>
              <a:t>Jérusalem</a:t>
            </a:r>
            <a:r>
              <a:rPr lang="en-US" sz="2400" b="1" dirty="0"/>
              <a:t>…</a:t>
            </a:r>
          </a:p>
          <a:p>
            <a:pPr algn="ctr"/>
            <a:endParaRPr lang="en-US" sz="2400" b="1" dirty="0"/>
          </a:p>
        </p:txBody>
      </p:sp>
    </p:spTree>
    <p:extLst>
      <p:ext uri="{BB962C8B-B14F-4D97-AF65-F5344CB8AC3E}">
        <p14:creationId xmlns:p14="http://schemas.microsoft.com/office/powerpoint/2010/main" val="304810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11" descr="5Mohcrawl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61842" y="3966091"/>
            <a:ext cx="3054568" cy="2524892"/>
          </a:xfrm>
          <a:prstGeom prst="rect">
            <a:avLst/>
          </a:prstGeom>
          <a:ln w="22225">
            <a:solidFill>
              <a:schemeClr val="tx1"/>
            </a:solidFill>
          </a:ln>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2C597A94-519D-48A6-8C7D-544CD97CCE9F}"/>
              </a:ext>
            </a:extLst>
          </p:cNvPr>
          <p:cNvSpPr txBox="1"/>
          <p:nvPr/>
        </p:nvSpPr>
        <p:spPr>
          <a:xfrm>
            <a:off x="4408149" y="205124"/>
            <a:ext cx="3540586" cy="1200329"/>
          </a:xfrm>
          <a:prstGeom prst="rect">
            <a:avLst/>
          </a:prstGeom>
          <a:noFill/>
        </p:spPr>
        <p:txBody>
          <a:bodyPr wrap="none" rtlCol="0">
            <a:spAutoFit/>
          </a:bodyPr>
          <a:lstStyle/>
          <a:p>
            <a:pPr algn="ctr"/>
            <a:r>
              <a:rPr lang="fr-FR" sz="4000" b="1" dirty="0">
                <a:solidFill>
                  <a:srgbClr val="FFC000"/>
                </a:solidFill>
              </a:rPr>
              <a:t>La Poliomyélite </a:t>
            </a:r>
          </a:p>
          <a:p>
            <a:pPr algn="ctr"/>
            <a:endParaRPr lang="fr-FR" sz="3200" b="1" dirty="0"/>
          </a:p>
        </p:txBody>
      </p:sp>
      <p:sp>
        <p:nvSpPr>
          <p:cNvPr id="4" name="Rectangle 3">
            <a:extLst>
              <a:ext uri="{FF2B5EF4-FFF2-40B4-BE49-F238E27FC236}">
                <a16:creationId xmlns:a16="http://schemas.microsoft.com/office/drawing/2014/main" id="{90E1C81D-A78C-4EA9-A457-82878D1AFE9A}"/>
              </a:ext>
            </a:extLst>
          </p:cNvPr>
          <p:cNvSpPr/>
          <p:nvPr/>
        </p:nvSpPr>
        <p:spPr>
          <a:xfrm>
            <a:off x="9289255" y="54528"/>
            <a:ext cx="1369220" cy="6503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space réservé du numéro de diapositive 3">
            <a:extLst>
              <a:ext uri="{FF2B5EF4-FFF2-40B4-BE49-F238E27FC236}">
                <a16:creationId xmlns:a16="http://schemas.microsoft.com/office/drawing/2014/main" id="{01AE231F-F336-45B6-8BA4-E737299F750D}"/>
              </a:ext>
            </a:extLst>
          </p:cNvPr>
          <p:cNvSpPr txBox="1">
            <a:spLocks/>
          </p:cNvSpPr>
          <p:nvPr/>
        </p:nvSpPr>
        <p:spPr>
          <a:xfrm>
            <a:off x="3" y="6604000"/>
            <a:ext cx="2370667" cy="254000"/>
          </a:xfrm>
          <a:prstGeom prst="rect">
            <a:avLst/>
          </a:prstGeom>
        </p:spPr>
        <p:txBody>
          <a:bodyPr vert="horz" lIns="91440" tIns="45720" rIns="91440" bIns="45720" rtlCol="0" anchor="ctr"/>
          <a:lstStyle>
            <a:defPPr>
              <a:defRPr lang="en-US"/>
            </a:defPPr>
            <a:lvl1pPr algn="r" defTabSz="457200" fontAlgn="auto">
              <a:spcBef>
                <a:spcPts val="0"/>
              </a:spcBef>
              <a:spcAft>
                <a:spcPts val="0"/>
              </a:spcAft>
              <a:defRPr sz="1200">
                <a:solidFill>
                  <a:prstClr val="white"/>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5B703-056F-479E-8893-F9987D298CDC}" type="slidenum">
              <a:rPr lang="en-GB" smtClean="0"/>
              <a:pPr/>
              <a:t>2</a:t>
            </a:fld>
            <a:endParaRPr lang="en-GB"/>
          </a:p>
        </p:txBody>
      </p:sp>
      <p:pic>
        <p:nvPicPr>
          <p:cNvPr id="6" name="Image 5">
            <a:extLst>
              <a:ext uri="{FF2B5EF4-FFF2-40B4-BE49-F238E27FC236}">
                <a16:creationId xmlns:a16="http://schemas.microsoft.com/office/drawing/2014/main" id="{6276BEA2-A3DC-41CE-8971-72B45E3FCD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5723" y="1521794"/>
            <a:ext cx="3466385" cy="2381473"/>
          </a:xfrm>
          <a:prstGeom prst="rect">
            <a:avLst/>
          </a:prstGeom>
        </p:spPr>
      </p:pic>
      <p:pic>
        <p:nvPicPr>
          <p:cNvPr id="16" name="Image 15" descr="Une image contenant texte, pierre, matériau de construction&#10;&#10;Description générée automatiquement">
            <a:extLst>
              <a:ext uri="{FF2B5EF4-FFF2-40B4-BE49-F238E27FC236}">
                <a16:creationId xmlns:a16="http://schemas.microsoft.com/office/drawing/2014/main" id="{F3C32F24-50FE-4F77-99BC-5F3E96622A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89412" y="2138385"/>
            <a:ext cx="2510392" cy="3529763"/>
          </a:xfrm>
          <a:prstGeom prst="rect">
            <a:avLst/>
          </a:prstGeom>
        </p:spPr>
      </p:pic>
      <p:pic>
        <p:nvPicPr>
          <p:cNvPr id="18" name="Image 17" descr="Une image contenant texte, plancher, intérieur&#10;&#10;Description générée automatiquement">
            <a:extLst>
              <a:ext uri="{FF2B5EF4-FFF2-40B4-BE49-F238E27FC236}">
                <a16:creationId xmlns:a16="http://schemas.microsoft.com/office/drawing/2014/main" id="{8A32320E-EC5E-4A20-9CCE-605E6187182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043886" y="89390"/>
            <a:ext cx="4026927" cy="2048995"/>
          </a:xfrm>
          <a:prstGeom prst="rect">
            <a:avLst/>
          </a:prstGeom>
        </p:spPr>
      </p:pic>
      <p:sp>
        <p:nvSpPr>
          <p:cNvPr id="19" name="ZoneTexte 18">
            <a:extLst>
              <a:ext uri="{FF2B5EF4-FFF2-40B4-BE49-F238E27FC236}">
                <a16:creationId xmlns:a16="http://schemas.microsoft.com/office/drawing/2014/main" id="{13AAF6C8-2B67-4A91-A642-07417D41A0EC}"/>
              </a:ext>
            </a:extLst>
          </p:cNvPr>
          <p:cNvSpPr txBox="1"/>
          <p:nvPr/>
        </p:nvSpPr>
        <p:spPr>
          <a:xfrm>
            <a:off x="8496300" y="3781425"/>
            <a:ext cx="45719" cy="369332"/>
          </a:xfrm>
          <a:prstGeom prst="rect">
            <a:avLst/>
          </a:prstGeom>
          <a:noFill/>
        </p:spPr>
        <p:txBody>
          <a:bodyPr wrap="square" rtlCol="0">
            <a:spAutoFit/>
          </a:bodyPr>
          <a:lstStyle/>
          <a:p>
            <a:endParaRPr lang="fr-FR" dirty="0"/>
          </a:p>
        </p:txBody>
      </p:sp>
      <p:sp>
        <p:nvSpPr>
          <p:cNvPr id="20" name="ZoneTexte 19">
            <a:extLst>
              <a:ext uri="{FF2B5EF4-FFF2-40B4-BE49-F238E27FC236}">
                <a16:creationId xmlns:a16="http://schemas.microsoft.com/office/drawing/2014/main" id="{0531674E-5D01-4D1F-9CC1-97BBE37374FC}"/>
              </a:ext>
            </a:extLst>
          </p:cNvPr>
          <p:cNvSpPr txBox="1"/>
          <p:nvPr/>
        </p:nvSpPr>
        <p:spPr>
          <a:xfrm>
            <a:off x="8225396" y="2733575"/>
            <a:ext cx="184731" cy="369332"/>
          </a:xfrm>
          <a:prstGeom prst="rect">
            <a:avLst/>
          </a:prstGeom>
          <a:noFill/>
        </p:spPr>
        <p:txBody>
          <a:bodyPr wrap="none" rtlCol="0">
            <a:spAutoFit/>
          </a:bodyPr>
          <a:lstStyle/>
          <a:p>
            <a:endParaRPr lang="fr-FR" dirty="0"/>
          </a:p>
        </p:txBody>
      </p:sp>
      <p:sp>
        <p:nvSpPr>
          <p:cNvPr id="15" name="ZoneTexte 14">
            <a:extLst>
              <a:ext uri="{FF2B5EF4-FFF2-40B4-BE49-F238E27FC236}">
                <a16:creationId xmlns:a16="http://schemas.microsoft.com/office/drawing/2014/main" id="{25901600-2600-4168-A1D8-F8A7E78A1913}"/>
              </a:ext>
            </a:extLst>
          </p:cNvPr>
          <p:cNvSpPr txBox="1"/>
          <p:nvPr/>
        </p:nvSpPr>
        <p:spPr>
          <a:xfrm>
            <a:off x="0" y="4314915"/>
            <a:ext cx="4267197" cy="1877437"/>
          </a:xfrm>
          <a:prstGeom prst="rect">
            <a:avLst/>
          </a:prstGeom>
          <a:noFill/>
        </p:spPr>
        <p:txBody>
          <a:bodyPr wrap="square" rtlCol="0">
            <a:spAutoFit/>
          </a:bodyPr>
          <a:lstStyle/>
          <a:p>
            <a:pPr algn="ctr">
              <a:spcBef>
                <a:spcPts val="1200"/>
              </a:spcBef>
            </a:pPr>
            <a:r>
              <a:rPr lang="fr-FR" sz="2400" dirty="0"/>
              <a:t>Transmission </a:t>
            </a:r>
            <a:r>
              <a:rPr lang="fr-FR" sz="2400" b="1" dirty="0"/>
              <a:t>fécale-orale</a:t>
            </a:r>
          </a:p>
          <a:p>
            <a:pPr algn="ctr">
              <a:spcBef>
                <a:spcPts val="1200"/>
              </a:spcBef>
            </a:pPr>
            <a:r>
              <a:rPr lang="fr-FR" sz="2400" dirty="0"/>
              <a:t>Affecte le système </a:t>
            </a:r>
            <a:r>
              <a:rPr lang="fr-FR" sz="2400" b="1" dirty="0"/>
              <a:t>nerveux </a:t>
            </a:r>
          </a:p>
          <a:p>
            <a:pPr algn="ctr">
              <a:spcBef>
                <a:spcPts val="1200"/>
              </a:spcBef>
            </a:pPr>
            <a:r>
              <a:rPr lang="fr-FR" sz="2400" dirty="0"/>
              <a:t>Cause des paralysies </a:t>
            </a:r>
            <a:r>
              <a:rPr lang="fr-FR" sz="2400" b="1" dirty="0"/>
              <a:t>irréversibles et parfois le décès</a:t>
            </a:r>
            <a:endParaRPr lang="fr-FR" sz="2400" dirty="0"/>
          </a:p>
        </p:txBody>
      </p:sp>
      <p:sp>
        <p:nvSpPr>
          <p:cNvPr id="17" name="ZoneTexte 16">
            <a:extLst>
              <a:ext uri="{FF2B5EF4-FFF2-40B4-BE49-F238E27FC236}">
                <a16:creationId xmlns:a16="http://schemas.microsoft.com/office/drawing/2014/main" id="{ABDCCDA5-49D4-4362-B43D-44EAD8621F0D}"/>
              </a:ext>
            </a:extLst>
          </p:cNvPr>
          <p:cNvSpPr txBox="1"/>
          <p:nvPr/>
        </p:nvSpPr>
        <p:spPr>
          <a:xfrm>
            <a:off x="7698636" y="2503014"/>
            <a:ext cx="4372177" cy="1400383"/>
          </a:xfrm>
          <a:prstGeom prst="rect">
            <a:avLst/>
          </a:prstGeom>
          <a:noFill/>
        </p:spPr>
        <p:txBody>
          <a:bodyPr wrap="square" rtlCol="0">
            <a:spAutoFit/>
          </a:bodyPr>
          <a:lstStyle/>
          <a:p>
            <a:pPr algn="ctr"/>
            <a:r>
              <a:rPr lang="fr-FR" sz="2000" b="1" dirty="0"/>
              <a:t>Sur 300 personnes infectées, </a:t>
            </a:r>
          </a:p>
          <a:p>
            <a:pPr algn="ctr"/>
            <a:r>
              <a:rPr lang="fr-FR" sz="2000" dirty="0"/>
              <a:t>1 seule développe la maladie</a:t>
            </a:r>
          </a:p>
          <a:p>
            <a:pPr algn="ctr">
              <a:spcBef>
                <a:spcPts val="600"/>
              </a:spcBef>
            </a:pPr>
            <a:r>
              <a:rPr lang="fr-FR" sz="2000" b="1" dirty="0"/>
              <a:t>299 porteurs asymptomatiques </a:t>
            </a:r>
            <a:r>
              <a:rPr lang="fr-FR" sz="2000" dirty="0"/>
              <a:t>peuvent transmettre le virus </a:t>
            </a:r>
          </a:p>
        </p:txBody>
      </p:sp>
      <p:sp>
        <p:nvSpPr>
          <p:cNvPr id="8" name="ZoneTexte 7">
            <a:extLst>
              <a:ext uri="{FF2B5EF4-FFF2-40B4-BE49-F238E27FC236}">
                <a16:creationId xmlns:a16="http://schemas.microsoft.com/office/drawing/2014/main" id="{C4F44C2D-8BE0-4941-8054-6B02E428B63A}"/>
              </a:ext>
            </a:extLst>
          </p:cNvPr>
          <p:cNvSpPr txBox="1"/>
          <p:nvPr/>
        </p:nvSpPr>
        <p:spPr>
          <a:xfrm>
            <a:off x="4158050" y="1401206"/>
            <a:ext cx="4040785" cy="523220"/>
          </a:xfrm>
          <a:prstGeom prst="rect">
            <a:avLst/>
          </a:prstGeom>
          <a:noFill/>
        </p:spPr>
        <p:txBody>
          <a:bodyPr wrap="none" rtlCol="0">
            <a:spAutoFit/>
          </a:bodyPr>
          <a:lstStyle/>
          <a:p>
            <a:pPr algn="ctr">
              <a:spcBef>
                <a:spcPts val="1200"/>
              </a:spcBef>
            </a:pPr>
            <a:r>
              <a:rPr lang="fr-FR" sz="2800" b="1" dirty="0"/>
              <a:t>Maladie Virale Millénaire </a:t>
            </a:r>
          </a:p>
        </p:txBody>
      </p:sp>
      <p:pic>
        <p:nvPicPr>
          <p:cNvPr id="7" name="Image 6">
            <a:extLst>
              <a:ext uri="{FF2B5EF4-FFF2-40B4-BE49-F238E27FC236}">
                <a16:creationId xmlns:a16="http://schemas.microsoft.com/office/drawing/2014/main" id="{D21AEC4F-EF18-8B31-5518-06296894D8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8420"/>
            <a:ext cx="2116636" cy="823136"/>
          </a:xfrm>
          <a:prstGeom prst="rect">
            <a:avLst/>
          </a:prstGeom>
        </p:spPr>
      </p:pic>
    </p:spTree>
    <p:extLst>
      <p:ext uri="{BB962C8B-B14F-4D97-AF65-F5344CB8AC3E}">
        <p14:creationId xmlns:p14="http://schemas.microsoft.com/office/powerpoint/2010/main" val="34330298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sp>
        <p:nvSpPr>
          <p:cNvPr id="16" name="TextBox 15"/>
          <p:cNvSpPr txBox="1"/>
          <p:nvPr/>
        </p:nvSpPr>
        <p:spPr>
          <a:xfrm>
            <a:off x="344503" y="-94000"/>
            <a:ext cx="11502994" cy="1354217"/>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fr-CH" sz="4400" b="1" dirty="0">
                <a:solidFill>
                  <a:srgbClr val="F49B03"/>
                </a:solidFill>
                <a:cs typeface="Arial" pitchFamily="34" charset="0"/>
              </a:rPr>
              <a:t>Nous touchons au but </a:t>
            </a:r>
          </a:p>
          <a:p>
            <a:pPr marL="0" marR="0" lvl="0" indent="0" algn="ctr" defTabSz="914400" rtl="0" eaLnBrk="1" fontAlgn="auto" latinLnBrk="0" hangingPunct="1">
              <a:spcBef>
                <a:spcPts val="0"/>
              </a:spcBef>
              <a:spcAft>
                <a:spcPts val="0"/>
              </a:spcAft>
              <a:buClrTx/>
              <a:buSzTx/>
              <a:buFontTx/>
              <a:buNone/>
              <a:tabLst/>
              <a:defRPr/>
            </a:pPr>
            <a:r>
              <a:rPr lang="fr-CH" sz="4400" b="1" dirty="0">
                <a:solidFill>
                  <a:srgbClr val="F49B03"/>
                </a:solidFill>
                <a:cs typeface="Arial" pitchFamily="34" charset="0"/>
              </a:rPr>
              <a:t>Mais finir le travail coûte cher </a:t>
            </a:r>
          </a:p>
        </p:txBody>
      </p:sp>
      <p:sp>
        <p:nvSpPr>
          <p:cNvPr id="6" name="Rectangle 5">
            <a:extLst>
              <a:ext uri="{FF2B5EF4-FFF2-40B4-BE49-F238E27FC236}">
                <a16:creationId xmlns:a16="http://schemas.microsoft.com/office/drawing/2014/main" id="{19AAEB24-2067-F343-8436-7573135A034E}"/>
              </a:ext>
            </a:extLst>
          </p:cNvPr>
          <p:cNvSpPr/>
          <p:nvPr/>
        </p:nvSpPr>
        <p:spPr>
          <a:xfrm>
            <a:off x="0" y="1196788"/>
            <a:ext cx="12192000" cy="5661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Shape 107"/>
          <p:cNvSpPr/>
          <p:nvPr/>
        </p:nvSpPr>
        <p:spPr>
          <a:xfrm>
            <a:off x="8884693" y="4476481"/>
            <a:ext cx="2647666" cy="162990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a:defRPr sz="11200">
                <a:solidFill>
                  <a:srgbClr val="9B3788"/>
                </a:solidFill>
                <a:latin typeface="Arial"/>
                <a:ea typeface="Arial"/>
                <a:cs typeface="Arial"/>
                <a:sym typeface="Arial"/>
              </a:defRPr>
            </a:lvl1pPr>
          </a:lstStyle>
          <a:p>
            <a:pPr algn="ctr">
              <a:defRPr/>
            </a:pPr>
            <a:r>
              <a:rPr lang="fr-CH" sz="2000" b="1" dirty="0">
                <a:solidFill>
                  <a:srgbClr val="58585D"/>
                </a:solidFill>
                <a:latin typeface="Arial Black" charset="0"/>
              </a:rPr>
              <a:t>Maintenir une  </a:t>
            </a:r>
            <a:r>
              <a:rPr lang="fr-CH" sz="2000" b="1">
                <a:solidFill>
                  <a:srgbClr val="58585D"/>
                </a:solidFill>
                <a:latin typeface="Arial Black" charset="0"/>
              </a:rPr>
              <a:t>surveillance épidémiologique </a:t>
            </a:r>
            <a:r>
              <a:rPr lang="fr-CH" sz="2000" b="1" dirty="0">
                <a:solidFill>
                  <a:srgbClr val="58585D"/>
                </a:solidFill>
                <a:latin typeface="Arial Black" charset="0"/>
              </a:rPr>
              <a:t>de qualité dans plus de 70 pays </a:t>
            </a:r>
          </a:p>
        </p:txBody>
      </p:sp>
      <p:sp>
        <p:nvSpPr>
          <p:cNvPr id="4" name="Oval 3"/>
          <p:cNvSpPr/>
          <p:nvPr/>
        </p:nvSpPr>
        <p:spPr>
          <a:xfrm>
            <a:off x="8391395" y="1627308"/>
            <a:ext cx="3045292" cy="2870399"/>
          </a:xfrm>
          <a:prstGeom prst="ellipse">
            <a:avLst/>
          </a:prstGeom>
          <a:blipFill dpi="0" rotWithShape="1">
            <a:blip r:embed="rId3" cstate="email">
              <a:extLst>
                <a:ext uri="{28A0092B-C50C-407E-A947-70E740481C1C}">
                  <a14:useLocalDpi xmlns:a14="http://schemas.microsoft.com/office/drawing/2010/main"/>
                </a:ext>
              </a:extLst>
            </a:blip>
            <a:srcRect/>
            <a:stretch>
              <a:fillRect l="1000" t="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9" name="Oval 8"/>
          <p:cNvSpPr/>
          <p:nvPr/>
        </p:nvSpPr>
        <p:spPr>
          <a:xfrm>
            <a:off x="4561868" y="1627308"/>
            <a:ext cx="3045292" cy="2870399"/>
          </a:xfrm>
          <a:prstGeom prst="ellipse">
            <a:avLst/>
          </a:prstGeom>
          <a:blipFill dpi="0" rotWithShape="1">
            <a:blip r:embed="rId4" cstate="email">
              <a:extLst>
                <a:ext uri="{28A0092B-C50C-407E-A947-70E740481C1C}">
                  <a14:useLocalDpi xmlns:a14="http://schemas.microsoft.com/office/drawing/2010/main"/>
                </a:ext>
              </a:extLst>
            </a:blip>
            <a:srcRect/>
            <a:stretch>
              <a:fillRect r="456" b="6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0" name="Oval 9"/>
          <p:cNvSpPr>
            <a:spLocks noChangeAspect="1"/>
          </p:cNvSpPr>
          <p:nvPr/>
        </p:nvSpPr>
        <p:spPr>
          <a:xfrm>
            <a:off x="860613" y="1627308"/>
            <a:ext cx="2926080" cy="2826483"/>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1" name="Shape 107"/>
          <p:cNvSpPr/>
          <p:nvPr/>
        </p:nvSpPr>
        <p:spPr>
          <a:xfrm>
            <a:off x="933666" y="4476481"/>
            <a:ext cx="2779973" cy="1580148"/>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a:defRPr sz="11200">
                <a:solidFill>
                  <a:srgbClr val="9B3788"/>
                </a:solidFill>
                <a:latin typeface="Arial"/>
                <a:ea typeface="Arial"/>
                <a:cs typeface="Arial"/>
                <a:sym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000" b="1" i="0" u="none" strike="noStrike" kern="1200" cap="none" spc="0" normalizeH="0" baseline="0" dirty="0">
                <a:ln>
                  <a:noFill/>
                </a:ln>
                <a:solidFill>
                  <a:srgbClr val="58585D"/>
                </a:solidFill>
                <a:effectLst/>
                <a:uLnTx/>
                <a:uFillTx/>
                <a:latin typeface="Arial Black" charset="0"/>
                <a:ea typeface="Arial Black" charset="0"/>
                <a:cs typeface="Arial Black" charset="0"/>
                <a:sym typeface="Arial"/>
              </a:rPr>
              <a:t>Vacciner 450 millions d’enfants tous les ans dans 60 pays à risque </a:t>
            </a:r>
            <a:endParaRPr kumimoji="0" lang="fr-CH" sz="2000" b="0" i="0" u="none" strike="noStrike" kern="1200" cap="none" spc="0" normalizeH="0" baseline="0" dirty="0">
              <a:ln>
                <a:noFill/>
              </a:ln>
              <a:solidFill>
                <a:srgbClr val="58585D"/>
              </a:solidFill>
              <a:effectLst/>
              <a:uLnTx/>
              <a:uFillTx/>
              <a:latin typeface="Arial" charset="0"/>
              <a:ea typeface="Arial" charset="0"/>
              <a:cs typeface="Arial" charset="0"/>
              <a:sym typeface="Arial"/>
            </a:endParaRPr>
          </a:p>
        </p:txBody>
      </p:sp>
      <p:sp>
        <p:nvSpPr>
          <p:cNvPr id="12" name="Shape 107"/>
          <p:cNvSpPr/>
          <p:nvPr/>
        </p:nvSpPr>
        <p:spPr>
          <a:xfrm>
            <a:off x="5039403" y="4537546"/>
            <a:ext cx="2399094" cy="1575959"/>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a:defRPr sz="11200">
                <a:solidFill>
                  <a:srgbClr val="9B3788"/>
                </a:solidFill>
                <a:latin typeface="Arial"/>
                <a:ea typeface="Arial"/>
                <a:cs typeface="Arial"/>
                <a:sym typeface="Arial"/>
              </a:defRPr>
            </a:lvl1pPr>
          </a:lstStyle>
          <a:p>
            <a:pPr algn="ctr">
              <a:defRPr/>
            </a:pPr>
            <a:r>
              <a:rPr lang="fr-CH" sz="2000" b="1" dirty="0">
                <a:solidFill>
                  <a:srgbClr val="58585D"/>
                </a:solidFill>
                <a:latin typeface="Arial Black" charset="0"/>
              </a:rPr>
              <a:t>Financer des centaines de milliers de vaccinateurs</a:t>
            </a:r>
          </a:p>
        </p:txBody>
      </p:sp>
    </p:spTree>
    <p:extLst>
      <p:ext uri="{BB962C8B-B14F-4D97-AF65-F5344CB8AC3E}">
        <p14:creationId xmlns:p14="http://schemas.microsoft.com/office/powerpoint/2010/main" val="3524763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A0AFEDE-B6DD-4649-9C49-A1B1F9B75B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7627" y="1499008"/>
            <a:ext cx="3227254" cy="4681152"/>
          </a:xfrm>
          <a:prstGeom prst="rect">
            <a:avLst/>
          </a:prstGeom>
        </p:spPr>
      </p:pic>
      <p:sp>
        <p:nvSpPr>
          <p:cNvPr id="3" name="Titre 2">
            <a:extLst>
              <a:ext uri="{FF2B5EF4-FFF2-40B4-BE49-F238E27FC236}">
                <a16:creationId xmlns:a16="http://schemas.microsoft.com/office/drawing/2014/main" id="{33E5860B-5844-4EB0-8586-24B4651D82F3}"/>
              </a:ext>
            </a:extLst>
          </p:cNvPr>
          <p:cNvSpPr>
            <a:spLocks noGrp="1"/>
          </p:cNvSpPr>
          <p:nvPr>
            <p:ph type="title"/>
          </p:nvPr>
        </p:nvSpPr>
        <p:spPr>
          <a:xfrm>
            <a:off x="1472269" y="279962"/>
            <a:ext cx="8871881" cy="823563"/>
          </a:xfrm>
        </p:spPr>
        <p:txBody>
          <a:bodyPr>
            <a:normAutofit/>
          </a:bodyPr>
          <a:lstStyle/>
          <a:p>
            <a:pPr defTabSz="449263" eaLnBrk="0" hangingPunct="0">
              <a:lnSpc>
                <a:spcPct val="90000"/>
              </a:lnSpc>
              <a:buClr>
                <a:srgbClr val="000066"/>
              </a:buClr>
            </a:pPr>
            <a:r>
              <a:rPr lang="fr-FR" b="1" dirty="0">
                <a:solidFill>
                  <a:srgbClr val="FFC000"/>
                </a:solidFill>
              </a:rPr>
              <a:t>Levons des fonds</a:t>
            </a:r>
          </a:p>
        </p:txBody>
      </p:sp>
      <p:grpSp>
        <p:nvGrpSpPr>
          <p:cNvPr id="19" name="Groupe 18">
            <a:extLst>
              <a:ext uri="{FF2B5EF4-FFF2-40B4-BE49-F238E27FC236}">
                <a16:creationId xmlns:a16="http://schemas.microsoft.com/office/drawing/2014/main" id="{3F4A2342-383C-4561-803B-3D83E6B8BF87}"/>
              </a:ext>
            </a:extLst>
          </p:cNvPr>
          <p:cNvGrpSpPr/>
          <p:nvPr/>
        </p:nvGrpSpPr>
        <p:grpSpPr>
          <a:xfrm>
            <a:off x="305569" y="10552194"/>
            <a:ext cx="2733575" cy="1033381"/>
            <a:chOff x="9307629" y="49032"/>
            <a:chExt cx="2733575" cy="1033381"/>
          </a:xfrm>
        </p:grpSpPr>
        <p:sp>
          <p:nvSpPr>
            <p:cNvPr id="20" name="Rectangle 19">
              <a:extLst>
                <a:ext uri="{FF2B5EF4-FFF2-40B4-BE49-F238E27FC236}">
                  <a16:creationId xmlns:a16="http://schemas.microsoft.com/office/drawing/2014/main" id="{CECDB3C3-5D58-43D2-9919-45E173E9D894}"/>
                </a:ext>
              </a:extLst>
            </p:cNvPr>
            <p:cNvSpPr/>
            <p:nvPr/>
          </p:nvSpPr>
          <p:spPr>
            <a:xfrm>
              <a:off x="9307629" y="134754"/>
              <a:ext cx="2733575" cy="904774"/>
            </a:xfrm>
            <a:prstGeom prst="rect">
              <a:avLst/>
            </a:prstGeom>
            <a:solidFill>
              <a:schemeClr val="bg1"/>
            </a:solidFill>
            <a:ln>
              <a:solidFill>
                <a:schemeClr val="bg1"/>
              </a:solid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1" name="Picture 6">
              <a:extLst>
                <a:ext uri="{FF2B5EF4-FFF2-40B4-BE49-F238E27FC236}">
                  <a16:creationId xmlns:a16="http://schemas.microsoft.com/office/drawing/2014/main" id="{2328634D-9DD0-43E0-881B-1EDDC700D6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81283" y="49032"/>
              <a:ext cx="1318172" cy="1033381"/>
            </a:xfrm>
            <a:prstGeom prst="rect">
              <a:avLst/>
            </a:prstGeom>
          </p:spPr>
        </p:pic>
      </p:grpSp>
      <p:pic>
        <p:nvPicPr>
          <p:cNvPr id="15" name="Image 14">
            <a:extLst>
              <a:ext uri="{FF2B5EF4-FFF2-40B4-BE49-F238E27FC236}">
                <a16:creationId xmlns:a16="http://schemas.microsoft.com/office/drawing/2014/main" id="{0FA87782-85EB-8135-575C-D59B20BF2D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923" y="251580"/>
            <a:ext cx="2116636" cy="823136"/>
          </a:xfrm>
          <a:prstGeom prst="rect">
            <a:avLst/>
          </a:prstGeom>
        </p:spPr>
      </p:pic>
      <p:pic>
        <p:nvPicPr>
          <p:cNvPr id="16" name="Image 15">
            <a:extLst>
              <a:ext uri="{FF2B5EF4-FFF2-40B4-BE49-F238E27FC236}">
                <a16:creationId xmlns:a16="http://schemas.microsoft.com/office/drawing/2014/main" id="{DD9DB8EC-329A-2DD5-1BF9-7D2C80B136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8719" y="83138"/>
            <a:ext cx="913062" cy="1160020"/>
          </a:xfrm>
          <a:prstGeom prst="rect">
            <a:avLst/>
          </a:prstGeom>
        </p:spPr>
      </p:pic>
      <p:grpSp>
        <p:nvGrpSpPr>
          <p:cNvPr id="18" name="Groupe 17">
            <a:extLst>
              <a:ext uri="{FF2B5EF4-FFF2-40B4-BE49-F238E27FC236}">
                <a16:creationId xmlns:a16="http://schemas.microsoft.com/office/drawing/2014/main" id="{A383CA04-3182-9BC9-C373-970C23368D02}"/>
              </a:ext>
            </a:extLst>
          </p:cNvPr>
          <p:cNvGrpSpPr/>
          <p:nvPr/>
        </p:nvGrpSpPr>
        <p:grpSpPr>
          <a:xfrm>
            <a:off x="4919945" y="3659656"/>
            <a:ext cx="3302635" cy="2918382"/>
            <a:chOff x="5958060" y="3839584"/>
            <a:chExt cx="3302635" cy="2918382"/>
          </a:xfrm>
        </p:grpSpPr>
        <p:pic>
          <p:nvPicPr>
            <p:cNvPr id="7" name="Image 6">
              <a:extLst>
                <a:ext uri="{FF2B5EF4-FFF2-40B4-BE49-F238E27FC236}">
                  <a16:creationId xmlns:a16="http://schemas.microsoft.com/office/drawing/2014/main" id="{32DC8FE6-182F-A521-7561-1B050C936A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0654" y="3839584"/>
              <a:ext cx="2566471" cy="2507798"/>
            </a:xfrm>
            <a:prstGeom prst="rect">
              <a:avLst/>
            </a:prstGeom>
          </p:spPr>
        </p:pic>
        <p:sp>
          <p:nvSpPr>
            <p:cNvPr id="17" name="ZoneTexte 16">
              <a:extLst>
                <a:ext uri="{FF2B5EF4-FFF2-40B4-BE49-F238E27FC236}">
                  <a16:creationId xmlns:a16="http://schemas.microsoft.com/office/drawing/2014/main" id="{DB1D34FD-49D2-6FA5-C69C-8290DE560B46}"/>
                </a:ext>
              </a:extLst>
            </p:cNvPr>
            <p:cNvSpPr txBox="1"/>
            <p:nvPr/>
          </p:nvSpPr>
          <p:spPr>
            <a:xfrm>
              <a:off x="5958060" y="6388634"/>
              <a:ext cx="3302635" cy="369332"/>
            </a:xfrm>
            <a:prstGeom prst="rect">
              <a:avLst/>
            </a:prstGeom>
            <a:noFill/>
          </p:spPr>
          <p:txBody>
            <a:bodyPr wrap="none" rtlCol="0">
              <a:spAutoFit/>
            </a:bodyPr>
            <a:lstStyle/>
            <a:p>
              <a:r>
                <a:rPr lang="en-US" b="1" dirty="0" err="1"/>
                <a:t>Achetez</a:t>
              </a:r>
              <a:r>
                <a:rPr lang="en-US" b="1" dirty="0"/>
                <a:t> et </a:t>
              </a:r>
              <a:r>
                <a:rPr lang="en-US" b="1" dirty="0" err="1"/>
                <a:t>vendez</a:t>
              </a:r>
              <a:r>
                <a:rPr lang="en-US" b="1" dirty="0"/>
                <a:t> des </a:t>
              </a:r>
              <a:r>
                <a:rPr lang="en-US" b="1" dirty="0" err="1"/>
                <a:t>chocolats</a:t>
              </a:r>
              <a:r>
                <a:rPr lang="en-US" b="1" dirty="0"/>
                <a:t> </a:t>
              </a:r>
            </a:p>
          </p:txBody>
        </p:sp>
      </p:grpSp>
      <p:grpSp>
        <p:nvGrpSpPr>
          <p:cNvPr id="25" name="Groupe 24">
            <a:extLst>
              <a:ext uri="{FF2B5EF4-FFF2-40B4-BE49-F238E27FC236}">
                <a16:creationId xmlns:a16="http://schemas.microsoft.com/office/drawing/2014/main" id="{71217047-E1D0-1644-3376-EE0E7CAA46F3}"/>
              </a:ext>
            </a:extLst>
          </p:cNvPr>
          <p:cNvGrpSpPr/>
          <p:nvPr/>
        </p:nvGrpSpPr>
        <p:grpSpPr>
          <a:xfrm>
            <a:off x="5612415" y="1243158"/>
            <a:ext cx="2112203" cy="2433638"/>
            <a:chOff x="9872617" y="1886218"/>
            <a:chExt cx="2112203" cy="2433638"/>
          </a:xfrm>
        </p:grpSpPr>
        <p:pic>
          <p:nvPicPr>
            <p:cNvPr id="8" name="Image 7" descr="Une image contenant texte&#10;&#10;Description générée automatiquement">
              <a:extLst>
                <a:ext uri="{FF2B5EF4-FFF2-40B4-BE49-F238E27FC236}">
                  <a16:creationId xmlns:a16="http://schemas.microsoft.com/office/drawing/2014/main" id="{8F506CB7-873D-409C-8DF6-8AE504ABEAC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540080">
              <a:off x="10026177" y="1886218"/>
              <a:ext cx="1370629" cy="1662678"/>
            </a:xfrm>
            <a:prstGeom prst="rect">
              <a:avLst/>
            </a:prstGeom>
          </p:spPr>
        </p:pic>
        <p:sp>
          <p:nvSpPr>
            <p:cNvPr id="23" name="ZoneTexte 22">
              <a:extLst>
                <a:ext uri="{FF2B5EF4-FFF2-40B4-BE49-F238E27FC236}">
                  <a16:creationId xmlns:a16="http://schemas.microsoft.com/office/drawing/2014/main" id="{F5259196-96A6-6F02-3A46-ABA1F5209680}"/>
                </a:ext>
              </a:extLst>
            </p:cNvPr>
            <p:cNvSpPr txBox="1"/>
            <p:nvPr/>
          </p:nvSpPr>
          <p:spPr>
            <a:xfrm>
              <a:off x="9872617" y="3673525"/>
              <a:ext cx="2112203" cy="646331"/>
            </a:xfrm>
            <a:prstGeom prst="rect">
              <a:avLst/>
            </a:prstGeom>
            <a:noFill/>
          </p:spPr>
          <p:txBody>
            <a:bodyPr wrap="square" rtlCol="0">
              <a:spAutoFit/>
            </a:bodyPr>
            <a:lstStyle/>
            <a:p>
              <a:pPr algn="ctr"/>
              <a:r>
                <a:rPr lang="en-US" b="1" dirty="0" err="1"/>
                <a:t>Affranchissons</a:t>
              </a:r>
              <a:r>
                <a:rPr lang="en-US" b="1" dirty="0"/>
                <a:t> nous de la polio</a:t>
              </a:r>
            </a:p>
          </p:txBody>
        </p:sp>
      </p:grpSp>
      <p:grpSp>
        <p:nvGrpSpPr>
          <p:cNvPr id="29" name="Groupe 28">
            <a:extLst>
              <a:ext uri="{FF2B5EF4-FFF2-40B4-BE49-F238E27FC236}">
                <a16:creationId xmlns:a16="http://schemas.microsoft.com/office/drawing/2014/main" id="{E22CECE6-3816-67F3-10CC-C646FC6C8864}"/>
              </a:ext>
            </a:extLst>
          </p:cNvPr>
          <p:cNvGrpSpPr/>
          <p:nvPr/>
        </p:nvGrpSpPr>
        <p:grpSpPr>
          <a:xfrm>
            <a:off x="8914530" y="2670930"/>
            <a:ext cx="3118996" cy="2242625"/>
            <a:chOff x="4822784" y="1617669"/>
            <a:chExt cx="3118996" cy="2242625"/>
          </a:xfrm>
        </p:grpSpPr>
        <p:pic>
          <p:nvPicPr>
            <p:cNvPr id="11" name="Image 10">
              <a:extLst>
                <a:ext uri="{FF2B5EF4-FFF2-40B4-BE49-F238E27FC236}">
                  <a16:creationId xmlns:a16="http://schemas.microsoft.com/office/drawing/2014/main" id="{9AAF57BD-FCF1-44D2-92A5-85B26F60064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22784" y="1689535"/>
              <a:ext cx="1589521" cy="1368283"/>
            </a:xfrm>
            <a:prstGeom prst="rect">
              <a:avLst/>
            </a:prstGeom>
          </p:spPr>
        </p:pic>
        <p:pic>
          <p:nvPicPr>
            <p:cNvPr id="27" name="Image 26">
              <a:extLst>
                <a:ext uri="{FF2B5EF4-FFF2-40B4-BE49-F238E27FC236}">
                  <a16:creationId xmlns:a16="http://schemas.microsoft.com/office/drawing/2014/main" id="{CF117C12-811A-FEF6-685F-E218C8C8FA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43553" y="1617669"/>
              <a:ext cx="1396679" cy="1494760"/>
            </a:xfrm>
            <a:prstGeom prst="rect">
              <a:avLst/>
            </a:prstGeom>
          </p:spPr>
        </p:pic>
        <p:sp>
          <p:nvSpPr>
            <p:cNvPr id="28" name="ZoneTexte 27">
              <a:extLst>
                <a:ext uri="{FF2B5EF4-FFF2-40B4-BE49-F238E27FC236}">
                  <a16:creationId xmlns:a16="http://schemas.microsoft.com/office/drawing/2014/main" id="{DC52FE3F-C3C7-11D8-92BB-1A9E27BCB590}"/>
                </a:ext>
              </a:extLst>
            </p:cNvPr>
            <p:cNvSpPr txBox="1"/>
            <p:nvPr/>
          </p:nvSpPr>
          <p:spPr>
            <a:xfrm>
              <a:off x="4999756" y="3213963"/>
              <a:ext cx="2942024" cy="646331"/>
            </a:xfrm>
            <a:prstGeom prst="rect">
              <a:avLst/>
            </a:prstGeom>
            <a:noFill/>
          </p:spPr>
          <p:txBody>
            <a:bodyPr wrap="none" rtlCol="0">
              <a:spAutoFit/>
            </a:bodyPr>
            <a:lstStyle/>
            <a:p>
              <a:r>
                <a:rPr lang="en-US" b="1" dirty="0" err="1"/>
                <a:t>Rejoignez</a:t>
              </a:r>
              <a:r>
                <a:rPr lang="en-US" b="1" dirty="0"/>
                <a:t>  le Cercle PolioPlus</a:t>
              </a:r>
            </a:p>
            <a:p>
              <a:r>
                <a:rPr lang="en-US" b="1" dirty="0">
                  <a:hlinkClick r:id="rId10"/>
                </a:rPr>
                <a:t>https://cerclepolioplus.org</a:t>
              </a:r>
              <a:r>
                <a:rPr lang="en-US" b="1" dirty="0"/>
                <a:t>  </a:t>
              </a:r>
            </a:p>
          </p:txBody>
        </p:sp>
      </p:grpSp>
      <p:sp>
        <p:nvSpPr>
          <p:cNvPr id="2" name="Bulle narrative : rectangle à coins arrondis 1">
            <a:extLst>
              <a:ext uri="{FF2B5EF4-FFF2-40B4-BE49-F238E27FC236}">
                <a16:creationId xmlns:a16="http://schemas.microsoft.com/office/drawing/2014/main" id="{48E52FB6-9A0F-4A42-891B-F6E8A8232A7F}"/>
              </a:ext>
            </a:extLst>
          </p:cNvPr>
          <p:cNvSpPr/>
          <p:nvPr/>
        </p:nvSpPr>
        <p:spPr>
          <a:xfrm>
            <a:off x="3982757" y="2461071"/>
            <a:ext cx="5043121" cy="4116967"/>
          </a:xfrm>
          <a:prstGeom prst="wedgeRoundRectCallout">
            <a:avLst>
              <a:gd name="adj1" fmla="val -34707"/>
              <a:gd name="adj2" fmla="val -78584"/>
              <a:gd name="adj3" fmla="val 16667"/>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t>Le Rotary  s’engage à lever 50 millions de $ tous les ans</a:t>
            </a:r>
          </a:p>
          <a:p>
            <a:pPr algn="ctr"/>
            <a:endParaRPr lang="fr-FR" sz="2400" b="1" dirty="0"/>
          </a:p>
          <a:p>
            <a:pPr algn="ctr"/>
            <a:r>
              <a:rPr lang="fr-FR" sz="2400" b="1" dirty="0"/>
              <a:t>Pour chaque $ du Rotary, </a:t>
            </a:r>
          </a:p>
          <a:p>
            <a:pPr algn="ctr"/>
            <a:r>
              <a:rPr lang="fr-FR" sz="2400" b="1" dirty="0"/>
              <a:t>la Fondation Bill et Melinda Gates abonde 2 $</a:t>
            </a:r>
          </a:p>
          <a:p>
            <a:pPr algn="ctr"/>
            <a:r>
              <a:rPr lang="fr-FR" sz="2400" b="1" dirty="0"/>
              <a:t>1 = 3 !!!</a:t>
            </a:r>
          </a:p>
          <a:p>
            <a:pPr algn="ctr"/>
            <a:r>
              <a:rPr lang="fr-FR" sz="2800" b="1" dirty="0">
                <a:solidFill>
                  <a:srgbClr val="FF0000"/>
                </a:solidFill>
              </a:rPr>
              <a:t>Contribuons à cet effort !</a:t>
            </a:r>
          </a:p>
        </p:txBody>
      </p:sp>
    </p:spTree>
    <p:extLst>
      <p:ext uri="{BB962C8B-B14F-4D97-AF65-F5344CB8AC3E}">
        <p14:creationId xmlns:p14="http://schemas.microsoft.com/office/powerpoint/2010/main" val="155194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4672C4-1340-4D90-838C-3E6633A4C5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11" name="Rectangle 3">
            <a:extLst>
              <a:ext uri="{FF2B5EF4-FFF2-40B4-BE49-F238E27FC236}">
                <a16:creationId xmlns:a16="http://schemas.microsoft.com/office/drawing/2014/main" id="{A34A0FA5-801E-4026-8304-35412B4B39A3}"/>
              </a:ext>
            </a:extLst>
          </p:cNvPr>
          <p:cNvSpPr txBox="1">
            <a:spLocks noChangeArrowheads="1"/>
          </p:cNvSpPr>
          <p:nvPr/>
        </p:nvSpPr>
        <p:spPr bwMode="auto">
          <a:xfrm>
            <a:off x="7466547" y="1528648"/>
            <a:ext cx="4727369" cy="5323871"/>
          </a:xfrm>
          <a:prstGeom prst="rect">
            <a:avLst/>
          </a:prstGeom>
          <a:solidFill>
            <a:schemeClr val="bg1"/>
          </a:solidFill>
        </p:spPr>
        <p:txBody>
          <a:bodyPr vert="horz"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3 milliards d’enfants vaccinés</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19 millions de paralysies évitées</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1.5 millions vies sauvées</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20 millions de bénévoles mobilisés </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2 des 3 types du virus sauvage éradiqués</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5 des 6 régions du monde libérées du virus sauvage</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Nombre de cas réduit de 99.99 %</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Et …Les Plus de PolioPlus: </a:t>
            </a:r>
            <a:r>
              <a:rPr kumimoji="0" lang="fr-CH" sz="2200" i="0" u="none" strike="noStrike" kern="1200" cap="none" spc="0" normalizeH="0" baseline="0" noProof="0" dirty="0">
                <a:ln>
                  <a:noFill/>
                </a:ln>
                <a:solidFill>
                  <a:prstClr val="black"/>
                </a:solidFill>
                <a:effectLst/>
                <a:uLnTx/>
                <a:uFillTx/>
                <a:latin typeface="Calibri"/>
                <a:ea typeface="+mn-ea"/>
                <a:cs typeface="+mn-cs"/>
              </a:rPr>
              <a:t>Une infrastructure et une expérience bien au delà de la polio </a:t>
            </a:r>
          </a:p>
        </p:txBody>
      </p:sp>
      <p:sp>
        <p:nvSpPr>
          <p:cNvPr id="2" name="TextBox 1">
            <a:extLst>
              <a:ext uri="{FF2B5EF4-FFF2-40B4-BE49-F238E27FC236}">
                <a16:creationId xmlns:a16="http://schemas.microsoft.com/office/drawing/2014/main" id="{9DEAA53A-C8E4-4A0A-AC5E-2F3AB4BEF6DE}"/>
              </a:ext>
            </a:extLst>
          </p:cNvPr>
          <p:cNvSpPr txBox="1"/>
          <p:nvPr/>
        </p:nvSpPr>
        <p:spPr>
          <a:xfrm>
            <a:off x="7466547" y="880110"/>
            <a:ext cx="4842533" cy="654018"/>
          </a:xfrm>
          <a:prstGeom prst="rect">
            <a:avLst/>
          </a:prstGeom>
          <a:solidFill>
            <a:schemeClr val="bg1"/>
          </a:solidFill>
        </p:spPr>
        <p:txBody>
          <a:bodyPr vert="horz" lIns="91440" tIns="45720" rIns="91440" bIns="45720" rtlCol="0" anchor="b">
            <a:normAutofit/>
          </a:bodyPr>
          <a:lstStyle>
            <a:defPPr>
              <a:defRPr lang="en-US"/>
            </a:defPPr>
            <a:lvl1pPr marR="0" lvl="0" indent="0" algn="ctr" defTabSz="457200" fontAlgn="base">
              <a:lnSpc>
                <a:spcPct val="100000"/>
              </a:lnSpc>
              <a:spcBef>
                <a:spcPct val="0"/>
              </a:spcBef>
              <a:spcAft>
                <a:spcPct val="0"/>
              </a:spcAft>
              <a:buClrTx/>
              <a:buSzTx/>
              <a:buFontTx/>
              <a:buNone/>
              <a:tabLst/>
              <a:defRPr sz="3600" b="1">
                <a:solidFill>
                  <a:srgbClr val="F49B03"/>
                </a:solidFill>
                <a:latin typeface="+mj-lt"/>
                <a:ea typeface="+mj-ea"/>
                <a:cs typeface="+mj-cs"/>
              </a:defRPr>
            </a:lvl1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CH" altLang="en-US" sz="2800" b="1" i="0" u="none" strike="noStrike" kern="1200" cap="none" spc="0" normalizeH="0" baseline="0" noProof="0" dirty="0">
                <a:ln>
                  <a:noFill/>
                </a:ln>
                <a:solidFill>
                  <a:srgbClr val="F49B03"/>
                </a:solidFill>
                <a:effectLst/>
                <a:uLnTx/>
                <a:uFillTx/>
                <a:latin typeface="Calibri"/>
                <a:ea typeface="+mj-ea"/>
                <a:cs typeface="+mj-cs"/>
              </a:rPr>
              <a:t>Nous pouvons être très fiers ! </a:t>
            </a:r>
          </a:p>
        </p:txBody>
      </p:sp>
      <p:sp>
        <p:nvSpPr>
          <p:cNvPr id="13" name="Bulle narrative : ronde 12">
            <a:extLst>
              <a:ext uri="{FF2B5EF4-FFF2-40B4-BE49-F238E27FC236}">
                <a16:creationId xmlns:a16="http://schemas.microsoft.com/office/drawing/2014/main" id="{B202152F-A1A5-4869-AE5D-516F1D2EB95A}"/>
              </a:ext>
            </a:extLst>
          </p:cNvPr>
          <p:cNvSpPr/>
          <p:nvPr/>
        </p:nvSpPr>
        <p:spPr>
          <a:xfrm>
            <a:off x="2439735" y="3712237"/>
            <a:ext cx="4697095" cy="1971787"/>
          </a:xfrm>
          <a:prstGeom prst="wedgeEllipseCallout">
            <a:avLst>
              <a:gd name="adj1" fmla="val -79815"/>
              <a:gd name="adj2" fmla="val -11278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CH" altLang="en-US" sz="3600" b="1" i="0" u="none" strike="noStrike" kern="1200" cap="none" spc="0" normalizeH="0" baseline="0" noProof="0" dirty="0">
                <a:ln>
                  <a:noFill/>
                </a:ln>
                <a:solidFill>
                  <a:schemeClr val="tx1"/>
                </a:solidFill>
                <a:effectLst/>
                <a:uLnTx/>
                <a:uFillTx/>
                <a:latin typeface="Calibri"/>
                <a:ea typeface="+mn-ea"/>
                <a:cs typeface="+mn-cs"/>
              </a:rPr>
              <a:t>Restons Engagés jusqu’au</a:t>
            </a:r>
            <a:r>
              <a:rPr lang="fr-CH" altLang="en-US" sz="3600" b="1" dirty="0">
                <a:solidFill>
                  <a:schemeClr val="tx1"/>
                </a:solidFill>
                <a:latin typeface="Calibri"/>
              </a:rPr>
              <a:t> bout </a:t>
            </a:r>
            <a:r>
              <a:rPr kumimoji="0" lang="fr-CH" altLang="en-US" sz="3600" b="1" i="0" u="none" strike="noStrike" kern="1200" cap="none" spc="0" normalizeH="0" baseline="0" noProof="0" dirty="0">
                <a:ln>
                  <a:noFill/>
                </a:ln>
                <a:solidFill>
                  <a:schemeClr val="tx1"/>
                </a:solidFill>
                <a:effectLst/>
                <a:uLnTx/>
                <a:uFillTx/>
                <a:latin typeface="Calibri"/>
                <a:ea typeface="+mn-ea"/>
                <a:cs typeface="+mn-cs"/>
              </a:rPr>
              <a:t>!</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CH" altLang="en-US" sz="3600" b="1" i="0" u="none" strike="noStrike" kern="1200" cap="none" spc="0" normalizeH="0" baseline="0" noProof="0" dirty="0">
                <a:ln>
                  <a:noFill/>
                </a:ln>
                <a:solidFill>
                  <a:schemeClr val="tx1"/>
                </a:solidFill>
                <a:effectLst/>
                <a:uLnTx/>
                <a:uFillTx/>
                <a:latin typeface="Calibri"/>
                <a:ea typeface="+mn-ea"/>
                <a:cs typeface="+mn-cs"/>
              </a:rPr>
              <a:t>pour</a:t>
            </a:r>
            <a:r>
              <a:rPr lang="fr-CH" altLang="en-US" sz="3600" b="1" dirty="0">
                <a:solidFill>
                  <a:schemeClr val="tx1"/>
                </a:solidFill>
                <a:latin typeface="Calibri"/>
              </a:rPr>
              <a:t>…</a:t>
            </a:r>
            <a:r>
              <a:rPr kumimoji="0" lang="fr-CH" altLang="en-US" sz="3600" b="1" i="0" u="none" strike="noStrike" kern="1200" cap="none" spc="0" normalizeH="0" baseline="0" noProof="0" dirty="0">
                <a:ln>
                  <a:noFill/>
                </a:ln>
                <a:solidFill>
                  <a:schemeClr val="tx1"/>
                </a:solidFill>
                <a:effectLst/>
                <a:uLnTx/>
                <a:uFillTx/>
                <a:latin typeface="Calibri"/>
                <a:ea typeface="+mn-ea"/>
                <a:cs typeface="+mn-cs"/>
              </a:rPr>
              <a:t> </a:t>
            </a:r>
          </a:p>
        </p:txBody>
      </p:sp>
      <p:pic>
        <p:nvPicPr>
          <p:cNvPr id="4" name="Image 3">
            <a:extLst>
              <a:ext uri="{FF2B5EF4-FFF2-40B4-BE49-F238E27FC236}">
                <a16:creationId xmlns:a16="http://schemas.microsoft.com/office/drawing/2014/main" id="{09F2B8D2-DB18-7A0C-FF34-18FF73C308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7903" y="0"/>
            <a:ext cx="2116636" cy="823136"/>
          </a:xfrm>
          <a:prstGeom prst="rect">
            <a:avLst/>
          </a:prstGeom>
        </p:spPr>
      </p:pic>
      <p:pic>
        <p:nvPicPr>
          <p:cNvPr id="5" name="Image 4">
            <a:extLst>
              <a:ext uri="{FF2B5EF4-FFF2-40B4-BE49-F238E27FC236}">
                <a16:creationId xmlns:a16="http://schemas.microsoft.com/office/drawing/2014/main" id="{552873AE-68B8-5D9E-F16B-5864C0549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0595" y="96123"/>
            <a:ext cx="777816" cy="988194"/>
          </a:xfrm>
          <a:prstGeom prst="rect">
            <a:avLst/>
          </a:prstGeom>
        </p:spPr>
      </p:pic>
    </p:spTree>
    <p:extLst>
      <p:ext uri="{BB962C8B-B14F-4D97-AF65-F5344CB8AC3E}">
        <p14:creationId xmlns:p14="http://schemas.microsoft.com/office/powerpoint/2010/main" val="2105215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ChangeArrowheads="1"/>
          </p:cNvSpPr>
          <p:nvPr/>
        </p:nvSpPr>
        <p:spPr bwMode="auto">
          <a:xfrm>
            <a:off x="4007768" y="911440"/>
            <a:ext cx="4543596" cy="342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algn="just" eaLnBrk="1" fontAlgn="base" hangingPunct="1">
              <a:spcBef>
                <a:spcPct val="0"/>
              </a:spcBef>
              <a:spcAft>
                <a:spcPct val="0"/>
              </a:spcAft>
            </a:pPr>
            <a:endParaRPr lang="de-CH" altLang="en-US" sz="2400" dirty="0">
              <a:solidFill>
                <a:prstClr val="black"/>
              </a:solidFill>
            </a:endParaRPr>
          </a:p>
        </p:txBody>
      </p:sp>
      <p:sp>
        <p:nvSpPr>
          <p:cNvPr id="3075" name="Rectangle 6"/>
          <p:cNvSpPr>
            <a:spLocks noChangeArrowheads="1"/>
          </p:cNvSpPr>
          <p:nvPr/>
        </p:nvSpPr>
        <p:spPr bwMode="auto">
          <a:xfrm>
            <a:off x="543345" y="1540565"/>
            <a:ext cx="10930579" cy="53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144000" rIns="144000" bIns="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lnSpc>
                <a:spcPct val="110000"/>
              </a:lnSpc>
              <a:spcBef>
                <a:spcPct val="0"/>
              </a:spcBef>
              <a:spcAft>
                <a:spcPct val="0"/>
              </a:spcAft>
            </a:pPr>
            <a:r>
              <a:rPr lang="de-CH" altLang="en-US" sz="4800" b="1" dirty="0" err="1">
                <a:solidFill>
                  <a:srgbClr val="F49B03"/>
                </a:solidFill>
                <a:latin typeface="Calibri"/>
              </a:rPr>
              <a:t>Tenir</a:t>
            </a:r>
            <a:r>
              <a:rPr lang="de-CH" altLang="en-US" sz="4800" b="1" dirty="0">
                <a:solidFill>
                  <a:srgbClr val="F49B03"/>
                </a:solidFill>
                <a:latin typeface="Calibri"/>
              </a:rPr>
              <a:t> </a:t>
            </a:r>
            <a:r>
              <a:rPr lang="de-CH" altLang="en-US" sz="4800" b="1" dirty="0" err="1">
                <a:solidFill>
                  <a:srgbClr val="F49B03"/>
                </a:solidFill>
                <a:latin typeface="Calibri"/>
              </a:rPr>
              <a:t>notre</a:t>
            </a:r>
            <a:r>
              <a:rPr lang="de-CH" altLang="en-US" sz="4800" b="1" dirty="0">
                <a:solidFill>
                  <a:srgbClr val="F49B03"/>
                </a:solidFill>
                <a:latin typeface="Calibri"/>
              </a:rPr>
              <a:t> </a:t>
            </a:r>
            <a:r>
              <a:rPr lang="de-CH" altLang="en-US" sz="4800" b="1" dirty="0" err="1">
                <a:solidFill>
                  <a:srgbClr val="F49B03"/>
                </a:solidFill>
                <a:latin typeface="Calibri"/>
              </a:rPr>
              <a:t>promesse</a:t>
            </a:r>
            <a:r>
              <a:rPr lang="de-CH" altLang="en-US" sz="4800" b="1" dirty="0">
                <a:solidFill>
                  <a:srgbClr val="F49B03"/>
                </a:solidFill>
                <a:latin typeface="Calibri"/>
              </a:rPr>
              <a:t> !</a:t>
            </a:r>
            <a:endParaRPr lang="de-CH" altLang="en-US" sz="3600" b="1" dirty="0">
              <a:solidFill>
                <a:srgbClr val="F49B03"/>
              </a:solidFill>
              <a:latin typeface="Calibri"/>
            </a:endParaRPr>
          </a:p>
          <a:p>
            <a:pPr algn="ctr" eaLnBrk="1" fontAlgn="base" hangingPunct="1">
              <a:lnSpc>
                <a:spcPct val="110000"/>
              </a:lnSpc>
              <a:spcBef>
                <a:spcPct val="0"/>
              </a:spcBef>
              <a:spcAft>
                <a:spcPct val="0"/>
              </a:spcAft>
            </a:pPr>
            <a:endParaRPr lang="de-CH" altLang="en-US" sz="3200" b="1" dirty="0">
              <a:solidFill>
                <a:srgbClr val="F79646"/>
              </a:solidFill>
              <a:latin typeface="Calibri"/>
            </a:endParaRPr>
          </a:p>
          <a:p>
            <a:pPr algn="ctr" eaLnBrk="1" fontAlgn="base" hangingPunct="1">
              <a:lnSpc>
                <a:spcPct val="110000"/>
              </a:lnSpc>
              <a:spcBef>
                <a:spcPct val="0"/>
              </a:spcBef>
              <a:spcAft>
                <a:spcPct val="0"/>
              </a:spcAft>
            </a:pPr>
            <a:endParaRPr lang="de-CH" altLang="en-US" sz="3200" b="1" dirty="0">
              <a:solidFill>
                <a:srgbClr val="F79646"/>
              </a:solidFill>
              <a:latin typeface="Calibri"/>
            </a:endParaRPr>
          </a:p>
          <a:p>
            <a:pPr algn="ctr" eaLnBrk="1" fontAlgn="base" hangingPunct="1">
              <a:lnSpc>
                <a:spcPct val="110000"/>
              </a:lnSpc>
              <a:spcBef>
                <a:spcPct val="0"/>
              </a:spcBef>
              <a:spcAft>
                <a:spcPct val="0"/>
              </a:spcAft>
            </a:pPr>
            <a:endParaRPr lang="de-CH" altLang="en-US" sz="3200" b="1" dirty="0">
              <a:solidFill>
                <a:srgbClr val="F79646"/>
              </a:solidFill>
              <a:latin typeface="Calibri"/>
            </a:endParaRPr>
          </a:p>
          <a:p>
            <a:pPr algn="ctr" eaLnBrk="1" fontAlgn="base" hangingPunct="1">
              <a:lnSpc>
                <a:spcPct val="110000"/>
              </a:lnSpc>
              <a:spcBef>
                <a:spcPct val="0"/>
              </a:spcBef>
              <a:spcAft>
                <a:spcPct val="0"/>
              </a:spcAft>
            </a:pPr>
            <a:endParaRPr lang="de-CH" altLang="en-US" sz="3200" b="1" dirty="0">
              <a:solidFill>
                <a:srgbClr val="F79646"/>
              </a:solidFill>
              <a:latin typeface="Calibri"/>
            </a:endParaRPr>
          </a:p>
          <a:p>
            <a:pPr algn="ctr" eaLnBrk="1" fontAlgn="base" hangingPunct="1">
              <a:lnSpc>
                <a:spcPct val="110000"/>
              </a:lnSpc>
              <a:spcBef>
                <a:spcPct val="0"/>
              </a:spcBef>
              <a:spcAft>
                <a:spcPct val="0"/>
              </a:spcAft>
            </a:pPr>
            <a:endParaRPr lang="de-CH" altLang="en-US" sz="3200" b="1" dirty="0">
              <a:solidFill>
                <a:srgbClr val="F79646"/>
              </a:solidFill>
              <a:latin typeface="Calibri"/>
            </a:endParaRPr>
          </a:p>
          <a:p>
            <a:pPr algn="ctr" eaLnBrk="1" fontAlgn="base" hangingPunct="1">
              <a:lnSpc>
                <a:spcPct val="110000"/>
              </a:lnSpc>
              <a:spcBef>
                <a:spcPct val="0"/>
              </a:spcBef>
              <a:spcAft>
                <a:spcPct val="0"/>
              </a:spcAft>
            </a:pPr>
            <a:endParaRPr lang="de-CH" altLang="en-US" sz="3200" b="1" dirty="0">
              <a:solidFill>
                <a:srgbClr val="F79646"/>
              </a:solidFill>
              <a:latin typeface="Calibri"/>
            </a:endParaRPr>
          </a:p>
          <a:p>
            <a:pPr algn="ctr" eaLnBrk="1" fontAlgn="base" hangingPunct="1">
              <a:lnSpc>
                <a:spcPct val="110000"/>
              </a:lnSpc>
              <a:spcBef>
                <a:spcPct val="0"/>
              </a:spcBef>
              <a:spcAft>
                <a:spcPct val="0"/>
              </a:spcAft>
            </a:pPr>
            <a:endParaRPr lang="de-CH" altLang="en-US" sz="3200" b="1" dirty="0">
              <a:solidFill>
                <a:srgbClr val="F79646"/>
              </a:solidFill>
              <a:latin typeface="Calibri"/>
            </a:endParaRPr>
          </a:p>
          <a:p>
            <a:pPr algn="ctr" eaLnBrk="1" fontAlgn="base" hangingPunct="1">
              <a:lnSpc>
                <a:spcPct val="110000"/>
              </a:lnSpc>
              <a:spcBef>
                <a:spcPct val="0"/>
              </a:spcBef>
              <a:spcAft>
                <a:spcPct val="0"/>
              </a:spcAft>
            </a:pPr>
            <a:endParaRPr lang="de-CH" altLang="en-US" sz="3200" b="1" dirty="0">
              <a:solidFill>
                <a:srgbClr val="F79646"/>
              </a:solidFill>
              <a:latin typeface="Calibri"/>
            </a:endParaRPr>
          </a:p>
          <a:p>
            <a:pPr algn="ctr" eaLnBrk="1" fontAlgn="base" hangingPunct="1">
              <a:lnSpc>
                <a:spcPct val="110000"/>
              </a:lnSpc>
              <a:spcBef>
                <a:spcPct val="0"/>
              </a:spcBef>
              <a:spcAft>
                <a:spcPct val="0"/>
              </a:spcAft>
            </a:pPr>
            <a:endParaRPr lang="de-CH" altLang="en-US" sz="3200" b="1" dirty="0">
              <a:solidFill>
                <a:srgbClr val="F49B03"/>
              </a:solidFill>
              <a:latin typeface="Calibri"/>
            </a:endParaRPr>
          </a:p>
          <a:p>
            <a:pPr algn="ctr" eaLnBrk="1" fontAlgn="base" hangingPunct="1">
              <a:lnSpc>
                <a:spcPct val="110000"/>
              </a:lnSpc>
              <a:spcBef>
                <a:spcPct val="0"/>
              </a:spcBef>
              <a:spcAft>
                <a:spcPct val="0"/>
              </a:spcAft>
            </a:pPr>
            <a:r>
              <a:rPr lang="de-CH" altLang="en-US" sz="3200" b="1" dirty="0">
                <a:solidFill>
                  <a:srgbClr val="F49B03"/>
                </a:solidFill>
                <a:latin typeface="Calibri"/>
              </a:rPr>
              <a:t>www.polioeradication.org</a:t>
            </a:r>
            <a:r>
              <a:rPr lang="de-CH" altLang="en-US" sz="3200" b="1" dirty="0">
                <a:solidFill>
                  <a:srgbClr val="F79646"/>
                </a:solidFill>
                <a:latin typeface="Calibri"/>
              </a:rPr>
              <a:t> </a:t>
            </a:r>
          </a:p>
          <a:p>
            <a:pPr algn="ctr" eaLnBrk="1" fontAlgn="base" hangingPunct="1">
              <a:lnSpc>
                <a:spcPct val="110000"/>
              </a:lnSpc>
              <a:spcBef>
                <a:spcPct val="0"/>
              </a:spcBef>
              <a:spcAft>
                <a:spcPct val="0"/>
              </a:spcAft>
            </a:pPr>
            <a:endParaRPr lang="de-CH" altLang="en-US" sz="3200" b="1" dirty="0">
              <a:solidFill>
                <a:srgbClr val="000066"/>
              </a:solidFill>
            </a:endParaRPr>
          </a:p>
          <a:p>
            <a:pPr algn="ctr" eaLnBrk="1" fontAlgn="base" hangingPunct="1">
              <a:lnSpc>
                <a:spcPct val="110000"/>
              </a:lnSpc>
              <a:spcBef>
                <a:spcPct val="0"/>
              </a:spcBef>
              <a:spcAft>
                <a:spcPct val="0"/>
              </a:spcAft>
            </a:pPr>
            <a:br>
              <a:rPr lang="de-CH" altLang="en-US" sz="2400" dirty="0">
                <a:solidFill>
                  <a:srgbClr val="000066"/>
                </a:solidFill>
              </a:rPr>
            </a:br>
            <a:br>
              <a:rPr lang="de-CH" altLang="en-US" sz="3600" b="1" dirty="0">
                <a:solidFill>
                  <a:srgbClr val="000066"/>
                </a:solidFill>
              </a:rPr>
            </a:br>
            <a:endParaRPr lang="de-CH" altLang="en-US" sz="2800" b="1" dirty="0">
              <a:solidFill>
                <a:srgbClr val="000066"/>
              </a:solidFill>
            </a:endParaRPr>
          </a:p>
        </p:txBody>
      </p:sp>
      <p:pic>
        <p:nvPicPr>
          <p:cNvPr id="3" name="Image 2" descr="Une image contenant personne, intérieur, petit, jeune&#10;&#10;Description générée automatiquement">
            <a:extLst>
              <a:ext uri="{FF2B5EF4-FFF2-40B4-BE49-F238E27FC236}">
                <a16:creationId xmlns:a16="http://schemas.microsoft.com/office/drawing/2014/main" id="{C71D49C9-1244-4E79-A6B7-7B5C8CA966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8938" y="1357709"/>
            <a:ext cx="2638753" cy="4371815"/>
          </a:xfrm>
          <a:prstGeom prst="rect">
            <a:avLst/>
          </a:prstGeom>
        </p:spPr>
      </p:pic>
      <p:pic>
        <p:nvPicPr>
          <p:cNvPr id="5" name="Image 4">
            <a:extLst>
              <a:ext uri="{FF2B5EF4-FFF2-40B4-BE49-F238E27FC236}">
                <a16:creationId xmlns:a16="http://schemas.microsoft.com/office/drawing/2014/main" id="{D05022FC-8BEB-772B-6044-959EF0B020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7903" y="0"/>
            <a:ext cx="2116636" cy="823136"/>
          </a:xfrm>
          <a:prstGeom prst="rect">
            <a:avLst/>
          </a:prstGeom>
        </p:spPr>
      </p:pic>
      <p:pic>
        <p:nvPicPr>
          <p:cNvPr id="6" name="Image 5">
            <a:extLst>
              <a:ext uri="{FF2B5EF4-FFF2-40B4-BE49-F238E27FC236}">
                <a16:creationId xmlns:a16="http://schemas.microsoft.com/office/drawing/2014/main" id="{175BE793-B550-BA9C-ABFD-0C59FFD55D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6760" y="5317435"/>
            <a:ext cx="913062" cy="1160020"/>
          </a:xfrm>
          <a:prstGeom prst="rect">
            <a:avLst/>
          </a:prstGeom>
        </p:spPr>
      </p:pic>
    </p:spTree>
    <p:extLst>
      <p:ext uri="{BB962C8B-B14F-4D97-AF65-F5344CB8AC3E}">
        <p14:creationId xmlns:p14="http://schemas.microsoft.com/office/powerpoint/2010/main" val="2141634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10" descr="DSCN27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2063084"/>
            <a:ext cx="4372159" cy="2783317"/>
          </a:xfrm>
          <a:prstGeom prst="rect">
            <a:avLst/>
          </a:prstGeom>
          <a:ln w="22225">
            <a:solidFill>
              <a:schemeClr val="tx1"/>
            </a:solidFill>
          </a:ln>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FCD3C378-D734-4850-870D-7C163FD9022E}"/>
              </a:ext>
            </a:extLst>
          </p:cNvPr>
          <p:cNvSpPr txBox="1"/>
          <p:nvPr/>
        </p:nvSpPr>
        <p:spPr>
          <a:xfrm>
            <a:off x="2407614" y="1108978"/>
            <a:ext cx="7583358" cy="954107"/>
          </a:xfrm>
          <a:prstGeom prst="rect">
            <a:avLst/>
          </a:prstGeom>
          <a:noFill/>
        </p:spPr>
        <p:txBody>
          <a:bodyPr wrap="none" rtlCol="0">
            <a:spAutoFit/>
          </a:bodyPr>
          <a:lstStyle/>
          <a:p>
            <a:pPr algn="ctr">
              <a:spcBef>
                <a:spcPts val="1200"/>
              </a:spcBef>
            </a:pPr>
            <a:r>
              <a:rPr lang="fr-FR" sz="2800" b="1" dirty="0"/>
              <a:t>Aucun traitement, mais des vaccins très efficaces!</a:t>
            </a:r>
          </a:p>
          <a:p>
            <a:pPr algn="ctr"/>
            <a:endParaRPr lang="fr-FR" sz="2800" dirty="0"/>
          </a:p>
        </p:txBody>
      </p:sp>
      <p:sp>
        <p:nvSpPr>
          <p:cNvPr id="2" name="ZoneTexte 1">
            <a:extLst>
              <a:ext uri="{FF2B5EF4-FFF2-40B4-BE49-F238E27FC236}">
                <a16:creationId xmlns:a16="http://schemas.microsoft.com/office/drawing/2014/main" id="{2C597A94-519D-48A6-8C7D-544CD97CCE9F}"/>
              </a:ext>
            </a:extLst>
          </p:cNvPr>
          <p:cNvSpPr txBox="1"/>
          <p:nvPr/>
        </p:nvSpPr>
        <p:spPr>
          <a:xfrm>
            <a:off x="4429000" y="166241"/>
            <a:ext cx="3540585" cy="707886"/>
          </a:xfrm>
          <a:prstGeom prst="rect">
            <a:avLst/>
          </a:prstGeom>
          <a:noFill/>
        </p:spPr>
        <p:txBody>
          <a:bodyPr wrap="none" rtlCol="0">
            <a:spAutoFit/>
          </a:bodyPr>
          <a:lstStyle/>
          <a:p>
            <a:pPr algn="ctr"/>
            <a:r>
              <a:rPr lang="fr-FR" sz="4000" b="1" dirty="0">
                <a:solidFill>
                  <a:srgbClr val="FFC000"/>
                </a:solidFill>
              </a:rPr>
              <a:t>La Poliomyélite </a:t>
            </a:r>
          </a:p>
        </p:txBody>
      </p:sp>
      <p:sp>
        <p:nvSpPr>
          <p:cNvPr id="4" name="Rectangle 3">
            <a:extLst>
              <a:ext uri="{FF2B5EF4-FFF2-40B4-BE49-F238E27FC236}">
                <a16:creationId xmlns:a16="http://schemas.microsoft.com/office/drawing/2014/main" id="{90E1C81D-A78C-4EA9-A457-82878D1AFE9A}"/>
              </a:ext>
            </a:extLst>
          </p:cNvPr>
          <p:cNvSpPr/>
          <p:nvPr/>
        </p:nvSpPr>
        <p:spPr>
          <a:xfrm>
            <a:off x="9289255" y="54528"/>
            <a:ext cx="1369220" cy="6503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space réservé du numéro de diapositive 3">
            <a:extLst>
              <a:ext uri="{FF2B5EF4-FFF2-40B4-BE49-F238E27FC236}">
                <a16:creationId xmlns:a16="http://schemas.microsoft.com/office/drawing/2014/main" id="{01AE231F-F336-45B6-8BA4-E737299F750D}"/>
              </a:ext>
            </a:extLst>
          </p:cNvPr>
          <p:cNvSpPr txBox="1">
            <a:spLocks/>
          </p:cNvSpPr>
          <p:nvPr/>
        </p:nvSpPr>
        <p:spPr>
          <a:xfrm>
            <a:off x="3" y="6604000"/>
            <a:ext cx="2370667" cy="254000"/>
          </a:xfrm>
          <a:prstGeom prst="rect">
            <a:avLst/>
          </a:prstGeom>
        </p:spPr>
        <p:txBody>
          <a:bodyPr vert="horz" lIns="91440" tIns="45720" rIns="91440" bIns="45720" rtlCol="0" anchor="ctr"/>
          <a:lstStyle>
            <a:defPPr>
              <a:defRPr lang="en-US"/>
            </a:defPPr>
            <a:lvl1pPr algn="r" defTabSz="457200" fontAlgn="auto">
              <a:spcBef>
                <a:spcPts val="0"/>
              </a:spcBef>
              <a:spcAft>
                <a:spcPts val="0"/>
              </a:spcAft>
              <a:defRPr sz="1200">
                <a:solidFill>
                  <a:prstClr val="white"/>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5B703-056F-479E-8893-F9987D298CDC}" type="slidenum">
              <a:rPr lang="en-GB" smtClean="0"/>
              <a:pPr/>
              <a:t>3</a:t>
            </a:fld>
            <a:endParaRPr lang="en-GB"/>
          </a:p>
        </p:txBody>
      </p:sp>
      <p:sp>
        <p:nvSpPr>
          <p:cNvPr id="5" name="ZoneTexte 4">
            <a:extLst>
              <a:ext uri="{FF2B5EF4-FFF2-40B4-BE49-F238E27FC236}">
                <a16:creationId xmlns:a16="http://schemas.microsoft.com/office/drawing/2014/main" id="{E9EA6F54-20D2-4461-AB41-527212E3DE22}"/>
              </a:ext>
            </a:extLst>
          </p:cNvPr>
          <p:cNvSpPr txBox="1"/>
          <p:nvPr/>
        </p:nvSpPr>
        <p:spPr>
          <a:xfrm>
            <a:off x="7375605" y="5043566"/>
            <a:ext cx="2137125" cy="707886"/>
          </a:xfrm>
          <a:prstGeom prst="rect">
            <a:avLst/>
          </a:prstGeom>
          <a:noFill/>
        </p:spPr>
        <p:txBody>
          <a:bodyPr wrap="none" rtlCol="0">
            <a:spAutoFit/>
          </a:bodyPr>
          <a:lstStyle/>
          <a:p>
            <a:pPr algn="ctr"/>
            <a:r>
              <a:rPr lang="fr-FR" sz="2000" b="1" dirty="0"/>
              <a:t>Vaccin Polio Oral </a:t>
            </a:r>
          </a:p>
          <a:p>
            <a:pPr algn="ctr"/>
            <a:r>
              <a:rPr lang="fr-FR" sz="2000" b="1" dirty="0"/>
              <a:t>Albert Sabin, 1957</a:t>
            </a:r>
          </a:p>
        </p:txBody>
      </p:sp>
      <p:sp>
        <p:nvSpPr>
          <p:cNvPr id="17" name="ZoneTexte 16">
            <a:extLst>
              <a:ext uri="{FF2B5EF4-FFF2-40B4-BE49-F238E27FC236}">
                <a16:creationId xmlns:a16="http://schemas.microsoft.com/office/drawing/2014/main" id="{4C66F7A3-D35F-4545-A476-7226968D298E}"/>
              </a:ext>
            </a:extLst>
          </p:cNvPr>
          <p:cNvSpPr txBox="1"/>
          <p:nvPr/>
        </p:nvSpPr>
        <p:spPr>
          <a:xfrm>
            <a:off x="1870960" y="5096787"/>
            <a:ext cx="2353721" cy="707886"/>
          </a:xfrm>
          <a:prstGeom prst="rect">
            <a:avLst/>
          </a:prstGeom>
          <a:noFill/>
        </p:spPr>
        <p:txBody>
          <a:bodyPr wrap="none" rtlCol="0">
            <a:spAutoFit/>
          </a:bodyPr>
          <a:lstStyle/>
          <a:p>
            <a:pPr algn="ctr"/>
            <a:r>
              <a:rPr lang="fr-FR" sz="2000" b="1" dirty="0"/>
              <a:t>Vaccin Polio Inactivé</a:t>
            </a:r>
          </a:p>
          <a:p>
            <a:pPr algn="ctr"/>
            <a:r>
              <a:rPr lang="fr-FR" sz="2000" b="1" dirty="0"/>
              <a:t>Jonas </a:t>
            </a:r>
            <a:r>
              <a:rPr lang="fr-FR" sz="2000" b="1" dirty="0" err="1"/>
              <a:t>Salk</a:t>
            </a:r>
            <a:r>
              <a:rPr lang="fr-FR" sz="2000" b="1" dirty="0"/>
              <a:t>, 1955</a:t>
            </a:r>
          </a:p>
        </p:txBody>
      </p:sp>
      <p:pic>
        <p:nvPicPr>
          <p:cNvPr id="2050" name="Picture 2" descr="Afficher l’image source">
            <a:extLst>
              <a:ext uri="{FF2B5EF4-FFF2-40B4-BE49-F238E27FC236}">
                <a16:creationId xmlns:a16="http://schemas.microsoft.com/office/drawing/2014/main" id="{092DE7AA-AB25-41B2-BAD4-511686E911B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6275" y="2063084"/>
            <a:ext cx="4295515" cy="286188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318F3D48-62B2-F0A0-6727-06912F5661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253" y="5380238"/>
            <a:ext cx="951892" cy="1209352"/>
          </a:xfrm>
          <a:prstGeom prst="rect">
            <a:avLst/>
          </a:prstGeom>
        </p:spPr>
      </p:pic>
      <p:pic>
        <p:nvPicPr>
          <p:cNvPr id="9" name="Image 8">
            <a:extLst>
              <a:ext uri="{FF2B5EF4-FFF2-40B4-BE49-F238E27FC236}">
                <a16:creationId xmlns:a16="http://schemas.microsoft.com/office/drawing/2014/main" id="{2C98BE1B-8513-DF4D-963C-80A4DCC72F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8660" y="0"/>
            <a:ext cx="2116636" cy="823136"/>
          </a:xfrm>
          <a:prstGeom prst="rect">
            <a:avLst/>
          </a:prstGeom>
        </p:spPr>
      </p:pic>
    </p:spTree>
    <p:extLst>
      <p:ext uri="{BB962C8B-B14F-4D97-AF65-F5344CB8AC3E}">
        <p14:creationId xmlns:p14="http://schemas.microsoft.com/office/powerpoint/2010/main" val="3049581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ECYE3_198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3247" y="903890"/>
            <a:ext cx="9725774" cy="545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numéro de diapositive 3">
            <a:extLst>
              <a:ext uri="{FF2B5EF4-FFF2-40B4-BE49-F238E27FC236}">
                <a16:creationId xmlns:a16="http://schemas.microsoft.com/office/drawing/2014/main" id="{3FB79519-0E02-482E-B9B5-3DCF934385B8}"/>
              </a:ext>
            </a:extLst>
          </p:cNvPr>
          <p:cNvSpPr txBox="1">
            <a:spLocks/>
          </p:cNvSpPr>
          <p:nvPr/>
        </p:nvSpPr>
        <p:spPr>
          <a:xfrm>
            <a:off x="3" y="6604000"/>
            <a:ext cx="2370667" cy="254000"/>
          </a:xfrm>
          <a:prstGeom prst="rect">
            <a:avLst/>
          </a:prstGeom>
        </p:spPr>
        <p:txBody>
          <a:bodyPr vert="horz" lIns="91440" tIns="45720" rIns="91440" bIns="45720" rtlCol="0" anchor="ctr"/>
          <a:lstStyle>
            <a:defPPr>
              <a:defRPr lang="en-US"/>
            </a:defPPr>
            <a:lvl1pPr algn="r" defTabSz="457200" fontAlgn="auto">
              <a:spcBef>
                <a:spcPts val="0"/>
              </a:spcBef>
              <a:spcAft>
                <a:spcPts val="0"/>
              </a:spcAft>
              <a:defRPr sz="1200">
                <a:solidFill>
                  <a:prstClr val="white"/>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5B703-056F-479E-8893-F9987D298CDC}" type="slidenum">
              <a:rPr lang="en-GB" smtClean="0"/>
              <a:pPr/>
              <a:t>4</a:t>
            </a:fld>
            <a:endParaRPr lang="en-GB"/>
          </a:p>
        </p:txBody>
      </p:sp>
      <p:sp>
        <p:nvSpPr>
          <p:cNvPr id="3" name="Speech Bubble: Oval 2">
            <a:extLst>
              <a:ext uri="{FF2B5EF4-FFF2-40B4-BE49-F238E27FC236}">
                <a16:creationId xmlns:a16="http://schemas.microsoft.com/office/drawing/2014/main" id="{32426DFD-A1B5-4C67-A7B8-4EE3ADDA1720}"/>
              </a:ext>
            </a:extLst>
          </p:cNvPr>
          <p:cNvSpPr/>
          <p:nvPr/>
        </p:nvSpPr>
        <p:spPr>
          <a:xfrm>
            <a:off x="3176409" y="4933368"/>
            <a:ext cx="5290898" cy="1326103"/>
          </a:xfrm>
          <a:prstGeom prst="wedgeEllipseCallout">
            <a:avLst>
              <a:gd name="adj1" fmla="val -27785"/>
              <a:gd name="adj2" fmla="val 42607"/>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600"/>
              </a:spcBef>
            </a:pPr>
            <a:r>
              <a:rPr lang="en-GB" sz="3200" b="1" dirty="0">
                <a:solidFill>
                  <a:schemeClr val="tx1"/>
                </a:solidFill>
              </a:rPr>
              <a:t>350 000 </a:t>
            </a:r>
            <a:r>
              <a:rPr lang="en-GB" sz="3200" b="1" dirty="0" err="1">
                <a:solidFill>
                  <a:schemeClr val="tx1"/>
                </a:solidFill>
              </a:rPr>
              <a:t>cas</a:t>
            </a:r>
            <a:r>
              <a:rPr lang="en-GB" sz="3200" b="1" dirty="0">
                <a:solidFill>
                  <a:schemeClr val="tx1"/>
                </a:solidFill>
              </a:rPr>
              <a:t> par an dans 125 pays </a:t>
            </a:r>
            <a:endParaRPr lang="en-US" sz="2000" b="1" dirty="0">
              <a:solidFill>
                <a:schemeClr val="tx1"/>
              </a:solidFill>
            </a:endParaRPr>
          </a:p>
        </p:txBody>
      </p:sp>
      <p:sp>
        <p:nvSpPr>
          <p:cNvPr id="10242" name="Rectangle 2"/>
          <p:cNvSpPr>
            <a:spLocks noGrp="1" noChangeArrowheads="1"/>
          </p:cNvSpPr>
          <p:nvPr>
            <p:ph type="title" idx="4294967295"/>
          </p:nvPr>
        </p:nvSpPr>
        <p:spPr>
          <a:xfrm>
            <a:off x="-34033" y="756185"/>
            <a:ext cx="4809406" cy="791815"/>
          </a:xfrm>
          <a:prstGeom prst="rect">
            <a:avLst/>
          </a:prstGeom>
        </p:spPr>
        <p:txBody>
          <a:bodyPr/>
          <a:lstStyle/>
          <a:p>
            <a:pPr>
              <a:lnSpc>
                <a:spcPct val="125000"/>
              </a:lnSpc>
            </a:pPr>
            <a:r>
              <a:rPr lang="de-CH" b="1" dirty="0">
                <a:solidFill>
                  <a:srgbClr val="F49B03"/>
                </a:solidFill>
              </a:rPr>
              <a:t>1985</a:t>
            </a:r>
          </a:p>
        </p:txBody>
      </p:sp>
      <p:sp>
        <p:nvSpPr>
          <p:cNvPr id="2" name="Bulle narrative : ronde 1">
            <a:extLst>
              <a:ext uri="{FF2B5EF4-FFF2-40B4-BE49-F238E27FC236}">
                <a16:creationId xmlns:a16="http://schemas.microsoft.com/office/drawing/2014/main" id="{388C4697-B79F-47C9-95B8-69F816FAFCFE}"/>
              </a:ext>
            </a:extLst>
          </p:cNvPr>
          <p:cNvSpPr/>
          <p:nvPr/>
        </p:nvSpPr>
        <p:spPr>
          <a:xfrm>
            <a:off x="2690216" y="1152092"/>
            <a:ext cx="6263284" cy="3069020"/>
          </a:xfrm>
          <a:prstGeom prst="wedgeEllipseCallout">
            <a:avLst>
              <a:gd name="adj1" fmla="val -29619"/>
              <a:gd name="adj2" fmla="val 37521"/>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600" b="1" dirty="0">
                <a:ln w="0"/>
                <a:solidFill>
                  <a:schemeClr val="tx1"/>
                </a:solidFill>
                <a:effectLst>
                  <a:outerShdw blurRad="38100" dist="19050" dir="2700000" algn="tl" rotWithShape="0">
                    <a:schemeClr val="dk1">
                      <a:alpha val="40000"/>
                    </a:schemeClr>
                  </a:outerShdw>
                </a:effectLst>
              </a:rPr>
              <a:t>1 enfant paralysé</a:t>
            </a:r>
          </a:p>
          <a:p>
            <a:pPr algn="ctr"/>
            <a:r>
              <a:rPr lang="fr-FR" sz="3600" dirty="0">
                <a:ln w="0"/>
                <a:solidFill>
                  <a:schemeClr val="tx1"/>
                </a:solidFill>
                <a:effectLst>
                  <a:outerShdw blurRad="38100" dist="19050" dir="2700000" algn="tl" rotWithShape="0">
                    <a:schemeClr val="dk1">
                      <a:alpha val="40000"/>
                    </a:schemeClr>
                  </a:outerShdw>
                </a:effectLst>
              </a:rPr>
              <a:t>toutes les 2 minutes</a:t>
            </a:r>
          </a:p>
        </p:txBody>
      </p:sp>
      <p:pic>
        <p:nvPicPr>
          <p:cNvPr id="5" name="Image 4">
            <a:extLst>
              <a:ext uri="{FF2B5EF4-FFF2-40B4-BE49-F238E27FC236}">
                <a16:creationId xmlns:a16="http://schemas.microsoft.com/office/drawing/2014/main" id="{C8DA745A-CF2B-FD92-74D0-A3924072FB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4414" y="5316277"/>
            <a:ext cx="980101" cy="1245191"/>
          </a:xfrm>
          <a:prstGeom prst="rect">
            <a:avLst/>
          </a:prstGeom>
        </p:spPr>
      </p:pic>
      <p:pic>
        <p:nvPicPr>
          <p:cNvPr id="9" name="Image 8">
            <a:extLst>
              <a:ext uri="{FF2B5EF4-FFF2-40B4-BE49-F238E27FC236}">
                <a16:creationId xmlns:a16="http://schemas.microsoft.com/office/drawing/2014/main" id="{142F8EBD-1AF3-B453-D554-CF38C1B1F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8536" y="42532"/>
            <a:ext cx="2116636" cy="823136"/>
          </a:xfrm>
          <a:prstGeom prst="rect">
            <a:avLst/>
          </a:prstGeom>
        </p:spPr>
      </p:pic>
    </p:spTree>
    <p:extLst>
      <p:ext uri="{BB962C8B-B14F-4D97-AF65-F5344CB8AC3E}">
        <p14:creationId xmlns:p14="http://schemas.microsoft.com/office/powerpoint/2010/main" val="60117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7">
            <a:extLst>
              <a:ext uri="{FF2B5EF4-FFF2-40B4-BE49-F238E27FC236}">
                <a16:creationId xmlns:a16="http://schemas.microsoft.com/office/drawing/2014/main" id="{AF7080F7-9EF3-43BF-A0C4-5A21808218EA}"/>
              </a:ext>
            </a:extLst>
          </p:cNvPr>
          <p:cNvGrpSpPr/>
          <p:nvPr/>
        </p:nvGrpSpPr>
        <p:grpSpPr>
          <a:xfrm>
            <a:off x="249282" y="3315516"/>
            <a:ext cx="3511967" cy="3233098"/>
            <a:chOff x="308810" y="3411539"/>
            <a:chExt cx="3511967" cy="3233098"/>
          </a:xfrm>
        </p:grpSpPr>
        <p:pic>
          <p:nvPicPr>
            <p:cNvPr id="37" name="Picture 5" descr="cambodia">
              <a:extLst>
                <a:ext uri="{FF2B5EF4-FFF2-40B4-BE49-F238E27FC236}">
                  <a16:creationId xmlns:a16="http://schemas.microsoft.com/office/drawing/2014/main" id="{A008D5AA-E881-433F-83E9-C1C4330E75B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r="11589" b="7677"/>
            <a:stretch>
              <a:fillRect/>
            </a:stretch>
          </p:blipFill>
          <p:spPr bwMode="auto">
            <a:xfrm>
              <a:off x="460830" y="3452662"/>
              <a:ext cx="3057214" cy="319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9">
              <a:extLst>
                <a:ext uri="{FF2B5EF4-FFF2-40B4-BE49-F238E27FC236}">
                  <a16:creationId xmlns:a16="http://schemas.microsoft.com/office/drawing/2014/main" id="{FD1B064A-B6BD-47E3-A594-F7A169917A3D}"/>
                </a:ext>
              </a:extLst>
            </p:cNvPr>
            <p:cNvGrpSpPr>
              <a:grpSpLocks/>
            </p:cNvGrpSpPr>
            <p:nvPr/>
          </p:nvGrpSpPr>
          <p:grpSpPr bwMode="auto">
            <a:xfrm>
              <a:off x="308810" y="3411539"/>
              <a:ext cx="3511967" cy="1049339"/>
              <a:chOff x="-418" y="2134"/>
              <a:chExt cx="2297" cy="661"/>
            </a:xfrm>
          </p:grpSpPr>
          <p:sp>
            <p:nvSpPr>
              <p:cNvPr id="40" name="Text Box 10">
                <a:extLst>
                  <a:ext uri="{FF2B5EF4-FFF2-40B4-BE49-F238E27FC236}">
                    <a16:creationId xmlns:a16="http://schemas.microsoft.com/office/drawing/2014/main" id="{6EF40447-8611-4EB2-8BA9-C265FE1D400A}"/>
                  </a:ext>
                </a:extLst>
              </p:cNvPr>
              <p:cNvSpPr txBox="1">
                <a:spLocks noChangeArrowheads="1"/>
              </p:cNvSpPr>
              <p:nvPr/>
            </p:nvSpPr>
            <p:spPr bwMode="auto">
              <a:xfrm>
                <a:off x="1758" y="2504"/>
                <a:ext cx="12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fr-CH" altLang="en-US" sz="2400" dirty="0">
                  <a:solidFill>
                    <a:prstClr val="black"/>
                  </a:solidFill>
                  <a:latin typeface="Arial (W1)" charset="0"/>
                </a:endParaRPr>
              </a:p>
            </p:txBody>
          </p:sp>
          <p:sp>
            <p:nvSpPr>
              <p:cNvPr id="41" name="Text Box 11">
                <a:extLst>
                  <a:ext uri="{FF2B5EF4-FFF2-40B4-BE49-F238E27FC236}">
                    <a16:creationId xmlns:a16="http://schemas.microsoft.com/office/drawing/2014/main" id="{7B3FA10C-48EE-46C1-A685-7AC676D1C493}"/>
                  </a:ext>
                </a:extLst>
              </p:cNvPr>
              <p:cNvSpPr txBox="1">
                <a:spLocks noChangeArrowheads="1"/>
              </p:cNvSpPr>
              <p:nvPr/>
            </p:nvSpPr>
            <p:spPr bwMode="auto">
              <a:xfrm>
                <a:off x="-418" y="2134"/>
                <a:ext cx="2236" cy="2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fr-CH" altLang="en-US" b="1" dirty="0">
                    <a:solidFill>
                      <a:schemeClr val="bg1"/>
                    </a:solidFill>
                  </a:rPr>
                  <a:t>Pacifique Occidental-1997 </a:t>
                </a:r>
                <a:endParaRPr lang="fr-CH" altLang="en-US" sz="2000" b="1" dirty="0">
                  <a:solidFill>
                    <a:schemeClr val="bg1"/>
                  </a:solidFill>
                </a:endParaRPr>
              </a:p>
            </p:txBody>
          </p:sp>
        </p:grpSp>
        <p:sp>
          <p:nvSpPr>
            <p:cNvPr id="39" name="TextBox 1">
              <a:extLst>
                <a:ext uri="{FF2B5EF4-FFF2-40B4-BE49-F238E27FC236}">
                  <a16:creationId xmlns:a16="http://schemas.microsoft.com/office/drawing/2014/main" id="{185FB1EA-C803-4F75-9264-EA2204896763}"/>
                </a:ext>
              </a:extLst>
            </p:cNvPr>
            <p:cNvSpPr txBox="1"/>
            <p:nvPr/>
          </p:nvSpPr>
          <p:spPr>
            <a:xfrm>
              <a:off x="906888" y="5996228"/>
              <a:ext cx="316946" cy="646331"/>
            </a:xfrm>
            <a:prstGeom prst="rect">
              <a:avLst/>
            </a:prstGeom>
            <a:noFill/>
          </p:spPr>
          <p:txBody>
            <a:bodyPr wrap="none" rtlCol="0">
              <a:spAutoFit/>
            </a:bodyPr>
            <a:lstStyle/>
            <a:p>
              <a:pPr algn="ctr" fontAlgn="base">
                <a:spcBef>
                  <a:spcPct val="0"/>
                </a:spcBef>
                <a:spcAft>
                  <a:spcPct val="0"/>
                </a:spcAft>
              </a:pPr>
              <a:endParaRPr lang="fr-CH" altLang="en-US" dirty="0">
                <a:solidFill>
                  <a:schemeClr val="bg1"/>
                </a:solidFill>
              </a:endParaRPr>
            </a:p>
            <a:p>
              <a:endParaRPr lang="fr-CH" dirty="0"/>
            </a:p>
          </p:txBody>
        </p:sp>
      </p:grpSp>
      <p:sp>
        <p:nvSpPr>
          <p:cNvPr id="37899" name="Rectangle 2"/>
          <p:cNvSpPr>
            <a:spLocks noGrp="1" noChangeArrowheads="1"/>
          </p:cNvSpPr>
          <p:nvPr>
            <p:ph type="title"/>
          </p:nvPr>
        </p:nvSpPr>
        <p:spPr>
          <a:xfrm>
            <a:off x="17013" y="193116"/>
            <a:ext cx="12192000" cy="775234"/>
          </a:xfrm>
          <a:solidFill>
            <a:schemeClr val="bg1"/>
          </a:solidFill>
        </p:spPr>
        <p:txBody>
          <a:bodyPr/>
          <a:lstStyle/>
          <a:p>
            <a:r>
              <a:rPr lang="de-CH" altLang="en-US" sz="3600" b="1" dirty="0">
                <a:solidFill>
                  <a:srgbClr val="F49B03"/>
                </a:solidFill>
              </a:rPr>
              <a:t>Des </a:t>
            </a:r>
            <a:r>
              <a:rPr lang="de-CH" altLang="en-US" sz="3600" b="1" dirty="0" err="1">
                <a:solidFill>
                  <a:srgbClr val="F49B03"/>
                </a:solidFill>
              </a:rPr>
              <a:t>Progrès</a:t>
            </a:r>
            <a:r>
              <a:rPr lang="de-CH" altLang="en-US" sz="3600" b="1" dirty="0">
                <a:solidFill>
                  <a:srgbClr val="F49B03"/>
                </a:solidFill>
              </a:rPr>
              <a:t> </a:t>
            </a:r>
            <a:r>
              <a:rPr lang="de-CH" altLang="en-US" sz="3600" b="1" dirty="0" err="1">
                <a:solidFill>
                  <a:srgbClr val="F49B03"/>
                </a:solidFill>
              </a:rPr>
              <a:t>Considérables</a:t>
            </a:r>
            <a:r>
              <a:rPr lang="de-CH" altLang="en-US" sz="3600" b="1" dirty="0">
                <a:solidFill>
                  <a:srgbClr val="F49B03"/>
                </a:solidFill>
              </a:rPr>
              <a:t> </a:t>
            </a:r>
            <a:br>
              <a:rPr lang="de-CH" altLang="en-US" sz="3600" b="1" dirty="0">
                <a:solidFill>
                  <a:srgbClr val="F49B03"/>
                </a:solidFill>
              </a:rPr>
            </a:br>
            <a:endParaRPr lang="de-CH" altLang="en-US" sz="3600" b="1" dirty="0">
              <a:solidFill>
                <a:srgbClr val="F49B03"/>
              </a:solidFill>
            </a:endParaRPr>
          </a:p>
        </p:txBody>
      </p:sp>
      <p:pic>
        <p:nvPicPr>
          <p:cNvPr id="37896" name="Picture 2" descr="Rukshar_photo"/>
          <p:cNvPicPr>
            <a:picLocks noChangeAspect="1" noChangeArrowheads="1"/>
          </p:cNvPicPr>
          <p:nvPr/>
        </p:nvPicPr>
        <p:blipFill>
          <a:blip r:embed="rId4" cstate="email">
            <a:lum contrast="30000"/>
            <a:extLst>
              <a:ext uri="{28A0092B-C50C-407E-A947-70E740481C1C}">
                <a14:useLocalDpi xmlns:a14="http://schemas.microsoft.com/office/drawing/2010/main"/>
              </a:ext>
            </a:extLst>
          </a:blip>
          <a:srcRect/>
          <a:stretch>
            <a:fillRect/>
          </a:stretch>
        </p:blipFill>
        <p:spPr bwMode="auto">
          <a:xfrm>
            <a:off x="8725082" y="3436937"/>
            <a:ext cx="3211512"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Text Box 12"/>
          <p:cNvSpPr txBox="1">
            <a:spLocks noChangeArrowheads="1"/>
          </p:cNvSpPr>
          <p:nvPr/>
        </p:nvSpPr>
        <p:spPr bwMode="auto">
          <a:xfrm>
            <a:off x="8591395" y="3415553"/>
            <a:ext cx="3299323" cy="76944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GB" altLang="en-US" sz="2000" b="1" dirty="0" err="1">
                <a:solidFill>
                  <a:schemeClr val="bg1"/>
                </a:solidFill>
              </a:rPr>
              <a:t>Asie</a:t>
            </a:r>
            <a:r>
              <a:rPr lang="en-GB" altLang="en-US" sz="2000" b="1" dirty="0">
                <a:solidFill>
                  <a:schemeClr val="bg1"/>
                </a:solidFill>
              </a:rPr>
              <a:t> du Sud Est -2011 </a:t>
            </a:r>
          </a:p>
          <a:p>
            <a:pPr algn="r" eaLnBrk="1" fontAlgn="base" hangingPunct="1">
              <a:spcBef>
                <a:spcPct val="0"/>
              </a:spcBef>
              <a:spcAft>
                <a:spcPct val="0"/>
              </a:spcAft>
            </a:pPr>
            <a:endParaRPr lang="fr-CH" altLang="en-US" sz="2400" dirty="0">
              <a:solidFill>
                <a:prstClr val="white"/>
              </a:solidFill>
            </a:endParaRPr>
          </a:p>
        </p:txBody>
      </p:sp>
      <p:pic>
        <p:nvPicPr>
          <p:cNvPr id="18" name="Picture 17">
            <a:extLst>
              <a:ext uri="{FF2B5EF4-FFF2-40B4-BE49-F238E27FC236}">
                <a16:creationId xmlns:a16="http://schemas.microsoft.com/office/drawing/2014/main" id="{9A82DD3E-3F2B-4298-A28E-1F450658DCD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16739" y="1343156"/>
            <a:ext cx="3627909" cy="4405715"/>
          </a:xfrm>
          <a:prstGeom prst="rect">
            <a:avLst/>
          </a:prstGeom>
        </p:spPr>
      </p:pic>
      <p:sp>
        <p:nvSpPr>
          <p:cNvPr id="19" name="Text Box 7">
            <a:extLst>
              <a:ext uri="{FF2B5EF4-FFF2-40B4-BE49-F238E27FC236}">
                <a16:creationId xmlns:a16="http://schemas.microsoft.com/office/drawing/2014/main" id="{BEAD73BE-DDE5-4338-9FE2-2D92070F7397}"/>
              </a:ext>
            </a:extLst>
          </p:cNvPr>
          <p:cNvSpPr txBox="1">
            <a:spLocks noChangeArrowheads="1"/>
          </p:cNvSpPr>
          <p:nvPr/>
        </p:nvSpPr>
        <p:spPr bwMode="auto">
          <a:xfrm>
            <a:off x="4510432" y="5737232"/>
            <a:ext cx="320516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fr-CH" altLang="en-US" sz="2400" b="1" dirty="0"/>
              <a:t>Afrique  2016</a:t>
            </a:r>
          </a:p>
        </p:txBody>
      </p:sp>
      <p:sp>
        <p:nvSpPr>
          <p:cNvPr id="23" name="TextBox 22">
            <a:extLst>
              <a:ext uri="{FF2B5EF4-FFF2-40B4-BE49-F238E27FC236}">
                <a16:creationId xmlns:a16="http://schemas.microsoft.com/office/drawing/2014/main" id="{714F262B-5F33-425D-B85C-5EFB4A3D0C90}"/>
              </a:ext>
            </a:extLst>
          </p:cNvPr>
          <p:cNvSpPr txBox="1"/>
          <p:nvPr/>
        </p:nvSpPr>
        <p:spPr>
          <a:xfrm>
            <a:off x="9046952" y="6122107"/>
            <a:ext cx="2701317" cy="400110"/>
          </a:xfrm>
          <a:prstGeom prst="rect">
            <a:avLst/>
          </a:prstGeom>
          <a:noFill/>
        </p:spPr>
        <p:txBody>
          <a:bodyPr wrap="none" rtlCol="0">
            <a:spAutoFit/>
          </a:bodyPr>
          <a:lstStyle/>
          <a:p>
            <a:r>
              <a:rPr lang="en-GB" sz="2000" b="1" dirty="0" err="1">
                <a:solidFill>
                  <a:schemeClr val="bg1"/>
                </a:solidFill>
              </a:rPr>
              <a:t>Rukhsar</a:t>
            </a:r>
            <a:r>
              <a:rPr lang="en-GB" sz="2000" b="1" dirty="0">
                <a:solidFill>
                  <a:schemeClr val="bg1"/>
                </a:solidFill>
              </a:rPr>
              <a:t> Khatoon (</a:t>
            </a:r>
            <a:r>
              <a:rPr lang="en-GB" sz="2000" b="1" dirty="0" err="1">
                <a:solidFill>
                  <a:schemeClr val="bg1"/>
                </a:solidFill>
              </a:rPr>
              <a:t>Inde</a:t>
            </a:r>
            <a:r>
              <a:rPr lang="en-GB" sz="2000" b="1" dirty="0">
                <a:solidFill>
                  <a:schemeClr val="bg1"/>
                </a:solidFill>
              </a:rPr>
              <a:t>)</a:t>
            </a:r>
            <a:endParaRPr lang="en-US" sz="2000" b="1" dirty="0">
              <a:solidFill>
                <a:schemeClr val="bg1"/>
              </a:solidFill>
            </a:endParaRPr>
          </a:p>
        </p:txBody>
      </p:sp>
      <p:sp>
        <p:nvSpPr>
          <p:cNvPr id="24" name="TextBox 23">
            <a:extLst>
              <a:ext uri="{FF2B5EF4-FFF2-40B4-BE49-F238E27FC236}">
                <a16:creationId xmlns:a16="http://schemas.microsoft.com/office/drawing/2014/main" id="{669147AE-23AE-457B-B1E9-C1B3FF3663D1}"/>
              </a:ext>
            </a:extLst>
          </p:cNvPr>
          <p:cNvSpPr txBox="1"/>
          <p:nvPr/>
        </p:nvSpPr>
        <p:spPr>
          <a:xfrm>
            <a:off x="4839155" y="6122191"/>
            <a:ext cx="2497800" cy="400110"/>
          </a:xfrm>
          <a:prstGeom prst="rect">
            <a:avLst/>
          </a:prstGeom>
          <a:noFill/>
        </p:spPr>
        <p:txBody>
          <a:bodyPr wrap="none" rtlCol="0">
            <a:spAutoFit/>
          </a:bodyPr>
          <a:lstStyle/>
          <a:p>
            <a:r>
              <a:rPr lang="en-GB" sz="2000" b="1" dirty="0" err="1"/>
              <a:t>Ya</a:t>
            </a:r>
            <a:r>
              <a:rPr lang="en-GB" sz="2000" b="1" dirty="0"/>
              <a:t> </a:t>
            </a:r>
            <a:r>
              <a:rPr lang="en-GB" sz="2000" b="1" dirty="0" err="1"/>
              <a:t>Fanna</a:t>
            </a:r>
            <a:r>
              <a:rPr lang="en-GB" sz="2000" b="1" dirty="0"/>
              <a:t> Ali (</a:t>
            </a:r>
            <a:r>
              <a:rPr lang="en-GB" sz="2000" b="1" dirty="0" err="1"/>
              <a:t>Nigéria</a:t>
            </a:r>
            <a:r>
              <a:rPr lang="en-GB" sz="2000" b="1" dirty="0"/>
              <a:t>) </a:t>
            </a:r>
            <a:endParaRPr lang="en-US" sz="2000" b="1" dirty="0"/>
          </a:p>
        </p:txBody>
      </p:sp>
      <p:grpSp>
        <p:nvGrpSpPr>
          <p:cNvPr id="7" name="Group 6">
            <a:extLst>
              <a:ext uri="{FF2B5EF4-FFF2-40B4-BE49-F238E27FC236}">
                <a16:creationId xmlns:a16="http://schemas.microsoft.com/office/drawing/2014/main" id="{92E94113-5798-40CE-84C5-8A1EBF3C1A9E}"/>
              </a:ext>
            </a:extLst>
          </p:cNvPr>
          <p:cNvGrpSpPr/>
          <p:nvPr/>
        </p:nvGrpSpPr>
        <p:grpSpPr>
          <a:xfrm>
            <a:off x="408209" y="137365"/>
            <a:ext cx="3081338" cy="3189288"/>
            <a:chOff x="423680" y="211930"/>
            <a:chExt cx="3081338" cy="3189288"/>
          </a:xfrm>
        </p:grpSpPr>
        <p:pic>
          <p:nvPicPr>
            <p:cNvPr id="37890" name="Picture 3" descr="peru"/>
            <p:cNvPicPr>
              <a:picLocks noChangeAspect="1" noChangeArrowheads="1"/>
            </p:cNvPicPr>
            <p:nvPr/>
          </p:nvPicPr>
          <p:blipFill>
            <a:blip r:embed="rId6" cstate="email">
              <a:extLst>
                <a:ext uri="{28A0092B-C50C-407E-A947-70E740481C1C}">
                  <a14:useLocalDpi xmlns:a14="http://schemas.microsoft.com/office/drawing/2010/main"/>
                </a:ext>
              </a:extLst>
            </a:blip>
            <a:srcRect l="4259" r="21515" b="25389"/>
            <a:stretch>
              <a:fillRect/>
            </a:stretch>
          </p:blipFill>
          <p:spPr bwMode="auto">
            <a:xfrm>
              <a:off x="423680" y="211930"/>
              <a:ext cx="3081338"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3" name="Group 6"/>
            <p:cNvGrpSpPr>
              <a:grpSpLocks/>
            </p:cNvGrpSpPr>
            <p:nvPr/>
          </p:nvGrpSpPr>
          <p:grpSpPr bwMode="auto">
            <a:xfrm>
              <a:off x="601482" y="262020"/>
              <a:ext cx="2725133" cy="1155700"/>
              <a:chOff x="-209" y="379"/>
              <a:chExt cx="2362" cy="728"/>
            </a:xfrm>
          </p:grpSpPr>
          <p:sp>
            <p:nvSpPr>
              <p:cNvPr id="37904" name="Text Box 7"/>
              <p:cNvSpPr txBox="1">
                <a:spLocks noChangeArrowheads="1"/>
              </p:cNvSpPr>
              <p:nvPr/>
            </p:nvSpPr>
            <p:spPr bwMode="auto">
              <a:xfrm>
                <a:off x="-209" y="379"/>
                <a:ext cx="2362"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fr-CH" altLang="en-US" sz="2400" dirty="0">
                    <a:solidFill>
                      <a:prstClr val="white"/>
                    </a:solidFill>
                  </a:rPr>
                  <a:t>Amériques- 1991 </a:t>
                </a:r>
              </a:p>
            </p:txBody>
          </p:sp>
          <p:sp>
            <p:nvSpPr>
              <p:cNvPr id="37905" name="Text Box 8"/>
              <p:cNvSpPr txBox="1">
                <a:spLocks noChangeArrowheads="1"/>
              </p:cNvSpPr>
              <p:nvPr/>
            </p:nvSpPr>
            <p:spPr bwMode="auto">
              <a:xfrm>
                <a:off x="1774" y="816"/>
                <a:ext cx="16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fr-CH" altLang="en-US" sz="2400" dirty="0">
                  <a:solidFill>
                    <a:prstClr val="black"/>
                  </a:solidFill>
                  <a:latin typeface="Arial (W1)" charset="0"/>
                </a:endParaRPr>
              </a:p>
            </p:txBody>
          </p:sp>
        </p:grpSp>
      </p:grpSp>
      <p:grpSp>
        <p:nvGrpSpPr>
          <p:cNvPr id="9" name="Group 8">
            <a:extLst>
              <a:ext uri="{FF2B5EF4-FFF2-40B4-BE49-F238E27FC236}">
                <a16:creationId xmlns:a16="http://schemas.microsoft.com/office/drawing/2014/main" id="{EC270CB2-62F3-4E16-AA21-F99AED011BE7}"/>
              </a:ext>
            </a:extLst>
          </p:cNvPr>
          <p:cNvGrpSpPr/>
          <p:nvPr/>
        </p:nvGrpSpPr>
        <p:grpSpPr>
          <a:xfrm>
            <a:off x="8731432" y="125066"/>
            <a:ext cx="3205162" cy="3240087"/>
            <a:chOff x="8702236" y="72247"/>
            <a:chExt cx="3205162" cy="3240087"/>
          </a:xfrm>
        </p:grpSpPr>
        <p:pic>
          <p:nvPicPr>
            <p:cNvPr id="37891" name="Picture 4" descr="eurolastcase"/>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702236" y="72247"/>
              <a:ext cx="3205162"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 Box 12"/>
            <p:cNvSpPr txBox="1">
              <a:spLocks noChangeArrowheads="1"/>
            </p:cNvSpPr>
            <p:nvPr/>
          </p:nvSpPr>
          <p:spPr bwMode="auto">
            <a:xfrm>
              <a:off x="9145430" y="2432426"/>
              <a:ext cx="2241577" cy="76944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fr-CH" altLang="en-US" sz="2000" b="1" dirty="0">
                  <a:solidFill>
                    <a:schemeClr val="bg1"/>
                  </a:solidFill>
                </a:rPr>
                <a:t>Europe 1998</a:t>
              </a:r>
            </a:p>
            <a:p>
              <a:pPr algn="ctr" eaLnBrk="1" fontAlgn="base" hangingPunct="1">
                <a:spcBef>
                  <a:spcPct val="0"/>
                </a:spcBef>
                <a:spcAft>
                  <a:spcPct val="0"/>
                </a:spcAft>
              </a:pPr>
              <a:endParaRPr lang="en-US" altLang="en-US" sz="2400" dirty="0">
                <a:solidFill>
                  <a:schemeClr val="bg1"/>
                </a:solidFill>
              </a:endParaRPr>
            </a:p>
          </p:txBody>
        </p:sp>
        <p:sp>
          <p:nvSpPr>
            <p:cNvPr id="5" name="TextBox 4">
              <a:extLst>
                <a:ext uri="{FF2B5EF4-FFF2-40B4-BE49-F238E27FC236}">
                  <a16:creationId xmlns:a16="http://schemas.microsoft.com/office/drawing/2014/main" id="{5E1D80C7-7CDD-4EF9-9604-907BBDF78F7B}"/>
                </a:ext>
              </a:extLst>
            </p:cNvPr>
            <p:cNvSpPr txBox="1"/>
            <p:nvPr/>
          </p:nvSpPr>
          <p:spPr>
            <a:xfrm>
              <a:off x="11328417" y="2766363"/>
              <a:ext cx="184730" cy="338554"/>
            </a:xfrm>
            <a:prstGeom prst="rect">
              <a:avLst/>
            </a:prstGeom>
            <a:noFill/>
          </p:spPr>
          <p:txBody>
            <a:bodyPr wrap="none" rtlCol="0">
              <a:spAutoFit/>
            </a:bodyPr>
            <a:lstStyle/>
            <a:p>
              <a:pPr algn="ctr" fontAlgn="base">
                <a:spcBef>
                  <a:spcPct val="0"/>
                </a:spcBef>
                <a:spcAft>
                  <a:spcPct val="0"/>
                </a:spcAft>
              </a:pPr>
              <a:endParaRPr lang="en-GB" altLang="en-US" sz="1600" dirty="0">
                <a:solidFill>
                  <a:prstClr val="white"/>
                </a:solidFill>
              </a:endParaRPr>
            </a:p>
          </p:txBody>
        </p:sp>
      </p:grpSp>
      <p:sp>
        <p:nvSpPr>
          <p:cNvPr id="3" name="TextBox 2">
            <a:extLst>
              <a:ext uri="{FF2B5EF4-FFF2-40B4-BE49-F238E27FC236}">
                <a16:creationId xmlns:a16="http://schemas.microsoft.com/office/drawing/2014/main" id="{1A0B50A5-C97D-427C-B6DD-FCE18047B532}"/>
              </a:ext>
            </a:extLst>
          </p:cNvPr>
          <p:cNvSpPr txBox="1"/>
          <p:nvPr/>
        </p:nvSpPr>
        <p:spPr>
          <a:xfrm>
            <a:off x="453794" y="2913337"/>
            <a:ext cx="3089757" cy="400110"/>
          </a:xfrm>
          <a:prstGeom prst="rect">
            <a:avLst/>
          </a:prstGeom>
          <a:noFill/>
        </p:spPr>
        <p:txBody>
          <a:bodyPr wrap="none" rtlCol="0">
            <a:spAutoFit/>
          </a:bodyPr>
          <a:lstStyle/>
          <a:p>
            <a:r>
              <a:rPr lang="en-GB" sz="2000" b="1" dirty="0"/>
              <a:t>Luis Fermin </a:t>
            </a:r>
            <a:r>
              <a:rPr lang="en-GB" sz="2000" b="1" dirty="0" err="1"/>
              <a:t>Tenoria</a:t>
            </a:r>
            <a:r>
              <a:rPr lang="en-GB" sz="2000" b="1" dirty="0"/>
              <a:t> (</a:t>
            </a:r>
            <a:r>
              <a:rPr lang="en-GB" sz="2000" b="1" dirty="0" err="1"/>
              <a:t>Pérou</a:t>
            </a:r>
            <a:r>
              <a:rPr lang="en-GB" sz="2000" b="1" dirty="0"/>
              <a:t>)</a:t>
            </a:r>
            <a:endParaRPr lang="en-US" sz="2000" b="1" dirty="0"/>
          </a:p>
        </p:txBody>
      </p:sp>
      <p:sp>
        <p:nvSpPr>
          <p:cNvPr id="21" name="TextBox 20">
            <a:extLst>
              <a:ext uri="{FF2B5EF4-FFF2-40B4-BE49-F238E27FC236}">
                <a16:creationId xmlns:a16="http://schemas.microsoft.com/office/drawing/2014/main" id="{887FFB20-6E38-46CB-B417-647D1181458D}"/>
              </a:ext>
            </a:extLst>
          </p:cNvPr>
          <p:cNvSpPr txBox="1"/>
          <p:nvPr/>
        </p:nvSpPr>
        <p:spPr>
          <a:xfrm>
            <a:off x="586011" y="6162515"/>
            <a:ext cx="3026470" cy="400110"/>
          </a:xfrm>
          <a:prstGeom prst="rect">
            <a:avLst/>
          </a:prstGeom>
          <a:noFill/>
        </p:spPr>
        <p:txBody>
          <a:bodyPr wrap="none" rtlCol="0">
            <a:spAutoFit/>
          </a:bodyPr>
          <a:lstStyle/>
          <a:p>
            <a:r>
              <a:rPr lang="en-GB" sz="2000" b="1" dirty="0">
                <a:solidFill>
                  <a:schemeClr val="bg1"/>
                </a:solidFill>
              </a:rPr>
              <a:t>Mom Chanty (</a:t>
            </a:r>
            <a:r>
              <a:rPr lang="en-GB" sz="2000" b="1" dirty="0" err="1">
                <a:solidFill>
                  <a:schemeClr val="bg1"/>
                </a:solidFill>
              </a:rPr>
              <a:t>Cambodge</a:t>
            </a:r>
            <a:r>
              <a:rPr lang="en-GB" sz="2000" b="1" dirty="0">
                <a:solidFill>
                  <a:schemeClr val="bg1"/>
                </a:solidFill>
              </a:rPr>
              <a:t>)  </a:t>
            </a:r>
            <a:endParaRPr lang="en-US" sz="2000" b="1" dirty="0">
              <a:solidFill>
                <a:schemeClr val="bg1"/>
              </a:solidFill>
            </a:endParaRPr>
          </a:p>
        </p:txBody>
      </p:sp>
      <p:sp>
        <p:nvSpPr>
          <p:cNvPr id="22" name="TextBox 21">
            <a:extLst>
              <a:ext uri="{FF2B5EF4-FFF2-40B4-BE49-F238E27FC236}">
                <a16:creationId xmlns:a16="http://schemas.microsoft.com/office/drawing/2014/main" id="{A1EB8D2C-30B6-4123-B597-DCA2DDF09EF2}"/>
              </a:ext>
            </a:extLst>
          </p:cNvPr>
          <p:cNvSpPr txBox="1"/>
          <p:nvPr/>
        </p:nvSpPr>
        <p:spPr>
          <a:xfrm>
            <a:off x="9039587" y="2926360"/>
            <a:ext cx="2582502" cy="400110"/>
          </a:xfrm>
          <a:prstGeom prst="rect">
            <a:avLst/>
          </a:prstGeom>
          <a:noFill/>
        </p:spPr>
        <p:txBody>
          <a:bodyPr wrap="none" rtlCol="0">
            <a:spAutoFit/>
          </a:bodyPr>
          <a:lstStyle/>
          <a:p>
            <a:r>
              <a:rPr lang="en-GB" sz="2000" b="1" dirty="0" err="1">
                <a:solidFill>
                  <a:schemeClr val="bg1"/>
                </a:solidFill>
              </a:rPr>
              <a:t>Melik</a:t>
            </a:r>
            <a:r>
              <a:rPr lang="en-GB" sz="2000" b="1" dirty="0">
                <a:solidFill>
                  <a:schemeClr val="bg1"/>
                </a:solidFill>
              </a:rPr>
              <a:t> Minas (</a:t>
            </a:r>
            <a:r>
              <a:rPr lang="en-GB" sz="2000" b="1" dirty="0" err="1">
                <a:solidFill>
                  <a:schemeClr val="bg1"/>
                </a:solidFill>
              </a:rPr>
              <a:t>Turquie</a:t>
            </a:r>
            <a:r>
              <a:rPr lang="en-GB" sz="2000" b="1" dirty="0">
                <a:solidFill>
                  <a:schemeClr val="bg1"/>
                </a:solidFill>
              </a:rPr>
              <a:t>) </a:t>
            </a:r>
            <a:endParaRPr lang="en-US" sz="2000" b="1" dirty="0">
              <a:solidFill>
                <a:schemeClr val="bg1"/>
              </a:solidFill>
            </a:endParaRPr>
          </a:p>
        </p:txBody>
      </p:sp>
      <p:sp>
        <p:nvSpPr>
          <p:cNvPr id="27" name="Espace réservé du numéro de diapositive 3">
            <a:extLst>
              <a:ext uri="{FF2B5EF4-FFF2-40B4-BE49-F238E27FC236}">
                <a16:creationId xmlns:a16="http://schemas.microsoft.com/office/drawing/2014/main" id="{B2B32A9D-2368-4D6C-9077-3C48BD0676B1}"/>
              </a:ext>
            </a:extLst>
          </p:cNvPr>
          <p:cNvSpPr txBox="1">
            <a:spLocks/>
          </p:cNvSpPr>
          <p:nvPr/>
        </p:nvSpPr>
        <p:spPr>
          <a:xfrm>
            <a:off x="3" y="6604000"/>
            <a:ext cx="2370667" cy="254000"/>
          </a:xfrm>
          <a:prstGeom prst="rect">
            <a:avLst/>
          </a:prstGeom>
        </p:spPr>
        <p:txBody>
          <a:bodyPr vert="horz" lIns="91440" tIns="45720" rIns="91440" bIns="45720" rtlCol="0" anchor="ctr"/>
          <a:lstStyle>
            <a:defPPr>
              <a:defRPr lang="en-US"/>
            </a:defPPr>
            <a:lvl1pPr algn="r" defTabSz="457200" fontAlgn="auto">
              <a:spcBef>
                <a:spcPts val="0"/>
              </a:spcBef>
              <a:spcAft>
                <a:spcPts val="0"/>
              </a:spcAft>
              <a:defRPr sz="1200">
                <a:solidFill>
                  <a:prstClr val="white"/>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5B703-056F-479E-8893-F9987D298CDC}" type="slidenum">
              <a:rPr lang="en-GB" smtClean="0"/>
              <a:pPr/>
              <a:t>5</a:t>
            </a:fld>
            <a:endParaRPr lang="en-GB"/>
          </a:p>
        </p:txBody>
      </p:sp>
      <p:sp>
        <p:nvSpPr>
          <p:cNvPr id="6" name="Bulle narrative : rectangle à coins arrondis 5">
            <a:extLst>
              <a:ext uri="{FF2B5EF4-FFF2-40B4-BE49-F238E27FC236}">
                <a16:creationId xmlns:a16="http://schemas.microsoft.com/office/drawing/2014/main" id="{D63CC3BE-1017-4FAA-A160-F3DCF54EEE76}"/>
              </a:ext>
            </a:extLst>
          </p:cNvPr>
          <p:cNvSpPr/>
          <p:nvPr/>
        </p:nvSpPr>
        <p:spPr>
          <a:xfrm>
            <a:off x="1379389" y="1543345"/>
            <a:ext cx="9756627" cy="3240088"/>
          </a:xfrm>
          <a:prstGeom prst="wedgeRoundRectCallout">
            <a:avLst>
              <a:gd name="adj1" fmla="val -16394"/>
              <a:gd name="adj2" fmla="val -4662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1200"/>
              </a:spcBef>
            </a:pPr>
            <a:r>
              <a:rPr lang="fr-FR" sz="3200" b="1" dirty="0">
                <a:solidFill>
                  <a:schemeClr val="tx1"/>
                </a:solidFill>
              </a:rPr>
              <a:t>5 des 6 régions du monde </a:t>
            </a:r>
          </a:p>
          <a:p>
            <a:pPr algn="ctr">
              <a:spcBef>
                <a:spcPts val="1200"/>
              </a:spcBef>
            </a:pPr>
            <a:r>
              <a:rPr lang="fr-FR" sz="3200" b="1" dirty="0">
                <a:solidFill>
                  <a:schemeClr val="tx1"/>
                </a:solidFill>
              </a:rPr>
              <a:t>ont été certifiées par l’OMS comme ayant totalement éradiqué le  virus sauvage de la polio </a:t>
            </a:r>
            <a:endParaRPr lang="fr-FR" b="1" dirty="0">
              <a:solidFill>
                <a:schemeClr val="tx1"/>
              </a:solidFill>
            </a:endParaRPr>
          </a:p>
        </p:txBody>
      </p:sp>
    </p:spTree>
    <p:extLst>
      <p:ext uri="{BB962C8B-B14F-4D97-AF65-F5344CB8AC3E}">
        <p14:creationId xmlns:p14="http://schemas.microsoft.com/office/powerpoint/2010/main" val="264654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89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89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p:bldP spid="19" grpId="0"/>
      <p:bldP spid="23" grpId="0"/>
      <p:bldP spid="24" grpId="0"/>
      <p:bldP spid="3" grpId="0"/>
      <p:bldP spid="22"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408DF05-8CAB-462B-B069-475D95DBC5E0}"/>
              </a:ext>
            </a:extLst>
          </p:cNvPr>
          <p:cNvGrpSpPr/>
          <p:nvPr/>
        </p:nvGrpSpPr>
        <p:grpSpPr>
          <a:xfrm>
            <a:off x="8573107" y="1595353"/>
            <a:ext cx="3003908" cy="2979737"/>
            <a:chOff x="7814411" y="1595353"/>
            <a:chExt cx="3003908" cy="2979737"/>
          </a:xfrm>
        </p:grpSpPr>
        <p:pic>
          <p:nvPicPr>
            <p:cNvPr id="12" name="Picture 2" descr="C:\Users\Valued Customer\Documents\Dropbox\TED Polio 2011\Slide Comps\30-polio_types_02-022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14411" y="1595353"/>
              <a:ext cx="2944813"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7832966" y="2371797"/>
              <a:ext cx="2985353" cy="1384995"/>
            </a:xfrm>
            <a:prstGeom prst="rect">
              <a:avLst/>
            </a:prstGeom>
            <a:noFill/>
          </p:spPr>
          <p:txBody>
            <a:bodyPr wrap="square" rtlCol="0">
              <a:spAutoFit/>
            </a:bodyPr>
            <a:lstStyle/>
            <a:p>
              <a:pPr algn="ctr" eaLnBrk="0" fontAlgn="base" hangingPunct="0">
                <a:spcBef>
                  <a:spcPct val="0"/>
                </a:spcBef>
                <a:spcAft>
                  <a:spcPct val="0"/>
                </a:spcAft>
              </a:pPr>
              <a:r>
                <a:rPr lang="en-GB" sz="2800" b="1" dirty="0">
                  <a:solidFill>
                    <a:prstClr val="white"/>
                  </a:solidFill>
                  <a:latin typeface="Times New Roman" pitchFamily="18" charset="0"/>
                  <a:cs typeface="Lucida Sans Unicode" pitchFamily="34" charset="0"/>
                </a:rPr>
                <a:t>TYPE 3 ÉRADIQUÉ !</a:t>
              </a:r>
            </a:p>
            <a:p>
              <a:pPr algn="ctr" eaLnBrk="0" fontAlgn="base" hangingPunct="0">
                <a:spcBef>
                  <a:spcPct val="0"/>
                </a:spcBef>
                <a:spcAft>
                  <a:spcPct val="0"/>
                </a:spcAft>
              </a:pPr>
              <a:r>
                <a:rPr lang="en-GB" sz="2800" b="1" dirty="0">
                  <a:solidFill>
                    <a:prstClr val="white"/>
                  </a:solidFill>
                  <a:latin typeface="Times New Roman" pitchFamily="18" charset="0"/>
                  <a:cs typeface="Lucida Sans Unicode" pitchFamily="34" charset="0"/>
                </a:rPr>
                <a:t>(2012) </a:t>
              </a:r>
              <a:endParaRPr lang="en-US" sz="2800" b="1" dirty="0">
                <a:solidFill>
                  <a:prstClr val="white"/>
                </a:solidFill>
                <a:latin typeface="Times New Roman" pitchFamily="18" charset="0"/>
                <a:cs typeface="Lucida Sans Unicode" pitchFamily="34" charset="0"/>
              </a:endParaRPr>
            </a:p>
          </p:txBody>
        </p:sp>
      </p:grpSp>
      <p:grpSp>
        <p:nvGrpSpPr>
          <p:cNvPr id="9" name="Group 8">
            <a:extLst>
              <a:ext uri="{FF2B5EF4-FFF2-40B4-BE49-F238E27FC236}">
                <a16:creationId xmlns:a16="http://schemas.microsoft.com/office/drawing/2014/main" id="{139FD16D-256C-4DC4-B127-65093FE915BE}"/>
              </a:ext>
            </a:extLst>
          </p:cNvPr>
          <p:cNvGrpSpPr/>
          <p:nvPr/>
        </p:nvGrpSpPr>
        <p:grpSpPr>
          <a:xfrm>
            <a:off x="4847693" y="1595353"/>
            <a:ext cx="2985353" cy="2979737"/>
            <a:chOff x="4708735" y="1595353"/>
            <a:chExt cx="2985353" cy="2979737"/>
          </a:xfrm>
        </p:grpSpPr>
        <p:pic>
          <p:nvPicPr>
            <p:cNvPr id="6" name="Picture 2" descr="C:\Users\Valued Customer\Documents\Dropbox\TED Polio 2011\Slide Comps\30-polio_types_02-022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2732" y="1595353"/>
              <a:ext cx="2944813"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708735" y="2371797"/>
              <a:ext cx="2985353" cy="1384995"/>
            </a:xfrm>
            <a:prstGeom prst="rect">
              <a:avLst/>
            </a:prstGeom>
            <a:noFill/>
          </p:spPr>
          <p:txBody>
            <a:bodyPr wrap="square" rtlCol="0">
              <a:spAutoFit/>
            </a:bodyPr>
            <a:lstStyle/>
            <a:p>
              <a:pPr algn="ctr" eaLnBrk="0" fontAlgn="base" hangingPunct="0">
                <a:spcBef>
                  <a:spcPct val="0"/>
                </a:spcBef>
                <a:spcAft>
                  <a:spcPct val="0"/>
                </a:spcAft>
              </a:pPr>
              <a:r>
                <a:rPr lang="en-GB" sz="2800" b="1" dirty="0">
                  <a:solidFill>
                    <a:prstClr val="white"/>
                  </a:solidFill>
                  <a:latin typeface="Times New Roman" pitchFamily="18" charset="0"/>
                  <a:cs typeface="Lucida Sans Unicode" pitchFamily="34" charset="0"/>
                </a:rPr>
                <a:t>TYPE 2 ÉRADIQUÉ!</a:t>
              </a:r>
            </a:p>
            <a:p>
              <a:pPr algn="ctr" eaLnBrk="0" fontAlgn="base" hangingPunct="0">
                <a:spcBef>
                  <a:spcPct val="0"/>
                </a:spcBef>
                <a:spcAft>
                  <a:spcPct val="0"/>
                </a:spcAft>
              </a:pPr>
              <a:r>
                <a:rPr lang="en-GB" sz="2800" b="1" dirty="0">
                  <a:solidFill>
                    <a:prstClr val="white"/>
                  </a:solidFill>
                  <a:latin typeface="Times New Roman" pitchFamily="18" charset="0"/>
                  <a:cs typeface="Lucida Sans Unicode" pitchFamily="34" charset="0"/>
                </a:rPr>
                <a:t>(1999)</a:t>
              </a:r>
              <a:endParaRPr lang="en-US" sz="2800" b="1" dirty="0">
                <a:solidFill>
                  <a:prstClr val="white"/>
                </a:solidFill>
                <a:latin typeface="Times New Roman" pitchFamily="18" charset="0"/>
                <a:cs typeface="Lucida Sans Unicode" pitchFamily="34" charset="0"/>
              </a:endParaRPr>
            </a:p>
          </p:txBody>
        </p:sp>
      </p:grpSp>
      <p:pic>
        <p:nvPicPr>
          <p:cNvPr id="3" name="Picture 2" descr="C:\Users\Valued Customer\Documents\Dropbox\TED Polio 2011\Slide Comps\29-polio_types_01-0223.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15464" y="13648"/>
            <a:ext cx="3580052" cy="685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Valued Customer\Documents\Dropbox\TED Polio 2011\Slide Comps\30-polio_types_02-022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92995" y="13648"/>
            <a:ext cx="3420553" cy="685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C:\Users\Valued Customer\Documents\Dropbox\TED Polio 2011\Slide Comps\30-polio_types_02-0223.jpg">
            <a:extLst>
              <a:ext uri="{FF2B5EF4-FFF2-40B4-BE49-F238E27FC236}">
                <a16:creationId xmlns:a16="http://schemas.microsoft.com/office/drawing/2014/main" id="{F4722D6C-EB89-4FD2-8832-7FECA4615E6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3735" y="2321"/>
            <a:ext cx="3699702" cy="685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D52B7593-02D4-4C1A-8D08-59B2704D0221}"/>
              </a:ext>
            </a:extLst>
          </p:cNvPr>
          <p:cNvSpPr txBox="1"/>
          <p:nvPr/>
        </p:nvSpPr>
        <p:spPr>
          <a:xfrm>
            <a:off x="1330271" y="5006944"/>
            <a:ext cx="3020147" cy="1384995"/>
          </a:xfrm>
          <a:prstGeom prst="rect">
            <a:avLst/>
          </a:prstGeom>
          <a:solidFill>
            <a:srgbClr val="FF0000"/>
          </a:solidFill>
        </p:spPr>
        <p:txBody>
          <a:bodyPr wrap="square" rtlCol="0">
            <a:spAutoFit/>
          </a:bodyPr>
          <a:lstStyle/>
          <a:p>
            <a:pPr algn="ctr" eaLnBrk="0" fontAlgn="base" hangingPunct="0">
              <a:spcBef>
                <a:spcPct val="0"/>
              </a:spcBef>
              <a:spcAft>
                <a:spcPct val="0"/>
              </a:spcAft>
            </a:pPr>
            <a:r>
              <a:rPr lang="en-GB" sz="2800" dirty="0" err="1">
                <a:solidFill>
                  <a:schemeClr val="bg1"/>
                </a:solidFill>
                <a:latin typeface="Times New Roman" pitchFamily="18" charset="0"/>
                <a:cs typeface="Lucida Sans Unicode" pitchFamily="34" charset="0"/>
              </a:rPr>
              <a:t>Uniquement</a:t>
            </a:r>
            <a:r>
              <a:rPr lang="en-GB" sz="2800" dirty="0">
                <a:solidFill>
                  <a:schemeClr val="bg1"/>
                </a:solidFill>
                <a:latin typeface="Times New Roman" pitchFamily="18" charset="0"/>
                <a:cs typeface="Lucida Sans Unicode" pitchFamily="34" charset="0"/>
              </a:rPr>
              <a:t> au Pakistan et </a:t>
            </a:r>
            <a:r>
              <a:rPr lang="en-GB" sz="2800" dirty="0" err="1">
                <a:solidFill>
                  <a:schemeClr val="bg1"/>
                </a:solidFill>
                <a:latin typeface="Times New Roman" pitchFamily="18" charset="0"/>
                <a:cs typeface="Lucida Sans Unicode" pitchFamily="34" charset="0"/>
              </a:rPr>
              <a:t>en</a:t>
            </a:r>
            <a:r>
              <a:rPr lang="en-GB" sz="2800" dirty="0">
                <a:solidFill>
                  <a:schemeClr val="bg1"/>
                </a:solidFill>
                <a:latin typeface="Times New Roman" pitchFamily="18" charset="0"/>
                <a:cs typeface="Lucida Sans Unicode" pitchFamily="34" charset="0"/>
              </a:rPr>
              <a:t>  Afghanistan </a:t>
            </a:r>
            <a:endParaRPr lang="en-US" sz="2800" dirty="0">
              <a:solidFill>
                <a:schemeClr val="bg1"/>
              </a:solidFill>
              <a:latin typeface="Times New Roman" pitchFamily="18" charset="0"/>
              <a:cs typeface="Lucida Sans Unicode" pitchFamily="34" charset="0"/>
            </a:endParaRPr>
          </a:p>
        </p:txBody>
      </p:sp>
      <p:sp>
        <p:nvSpPr>
          <p:cNvPr id="2" name="Signe de multiplication 1">
            <a:extLst>
              <a:ext uri="{FF2B5EF4-FFF2-40B4-BE49-F238E27FC236}">
                <a16:creationId xmlns:a16="http://schemas.microsoft.com/office/drawing/2014/main" id="{A8E97685-22E8-4210-A101-948FC2FAD5E0}"/>
              </a:ext>
            </a:extLst>
          </p:cNvPr>
          <p:cNvSpPr/>
          <p:nvPr/>
        </p:nvSpPr>
        <p:spPr>
          <a:xfrm>
            <a:off x="5111015" y="1501541"/>
            <a:ext cx="2377440" cy="2712702"/>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Signe de multiplication 15">
            <a:extLst>
              <a:ext uri="{FF2B5EF4-FFF2-40B4-BE49-F238E27FC236}">
                <a16:creationId xmlns:a16="http://schemas.microsoft.com/office/drawing/2014/main" id="{FA03845A-0C04-44D8-9DD5-F7504C55AECA}"/>
              </a:ext>
            </a:extLst>
          </p:cNvPr>
          <p:cNvSpPr/>
          <p:nvPr/>
        </p:nvSpPr>
        <p:spPr>
          <a:xfrm>
            <a:off x="8591662" y="1501541"/>
            <a:ext cx="2377440" cy="2712702"/>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512DB04A-D103-4BD5-9047-E572AA3393AC}"/>
              </a:ext>
            </a:extLst>
          </p:cNvPr>
          <p:cNvSpPr txBox="1"/>
          <p:nvPr/>
        </p:nvSpPr>
        <p:spPr>
          <a:xfrm>
            <a:off x="5181867" y="4211220"/>
            <a:ext cx="2423420" cy="461665"/>
          </a:xfrm>
          <a:prstGeom prst="rect">
            <a:avLst/>
          </a:prstGeom>
          <a:solidFill>
            <a:schemeClr val="tx1"/>
          </a:solidFill>
        </p:spPr>
        <p:txBody>
          <a:bodyPr wrap="none" rtlCol="0">
            <a:spAutoFit/>
          </a:bodyPr>
          <a:lstStyle/>
          <a:p>
            <a:pPr algn="ctr"/>
            <a:r>
              <a:rPr lang="fr-FR" sz="2400" dirty="0">
                <a:solidFill>
                  <a:schemeClr val="bg1"/>
                </a:solidFill>
              </a:rPr>
              <a:t>Poliovirus Type 2  </a:t>
            </a:r>
          </a:p>
        </p:txBody>
      </p:sp>
      <p:sp>
        <p:nvSpPr>
          <p:cNvPr id="17" name="ZoneTexte 16">
            <a:extLst>
              <a:ext uri="{FF2B5EF4-FFF2-40B4-BE49-F238E27FC236}">
                <a16:creationId xmlns:a16="http://schemas.microsoft.com/office/drawing/2014/main" id="{EB914DD3-8661-41C9-8CB7-55045BD59AD1}"/>
              </a:ext>
            </a:extLst>
          </p:cNvPr>
          <p:cNvSpPr txBox="1"/>
          <p:nvPr/>
        </p:nvSpPr>
        <p:spPr>
          <a:xfrm>
            <a:off x="8517223" y="4211220"/>
            <a:ext cx="2354491" cy="461665"/>
          </a:xfrm>
          <a:prstGeom prst="rect">
            <a:avLst/>
          </a:prstGeom>
          <a:solidFill>
            <a:schemeClr val="tx1"/>
          </a:solidFill>
        </p:spPr>
        <p:txBody>
          <a:bodyPr wrap="none" rtlCol="0">
            <a:spAutoFit/>
          </a:bodyPr>
          <a:lstStyle/>
          <a:p>
            <a:pPr algn="ctr"/>
            <a:r>
              <a:rPr lang="fr-FR" sz="2400" dirty="0">
                <a:solidFill>
                  <a:schemeClr val="bg1"/>
                </a:solidFill>
              </a:rPr>
              <a:t>Poliovirus Type 3 </a:t>
            </a:r>
          </a:p>
        </p:txBody>
      </p:sp>
      <p:sp>
        <p:nvSpPr>
          <p:cNvPr id="5" name="ZoneTexte 4">
            <a:extLst>
              <a:ext uri="{FF2B5EF4-FFF2-40B4-BE49-F238E27FC236}">
                <a16:creationId xmlns:a16="http://schemas.microsoft.com/office/drawing/2014/main" id="{EE8E069C-D103-4733-8439-4E7D35525B1F}"/>
              </a:ext>
            </a:extLst>
          </p:cNvPr>
          <p:cNvSpPr txBox="1"/>
          <p:nvPr/>
        </p:nvSpPr>
        <p:spPr>
          <a:xfrm>
            <a:off x="4438146" y="4914612"/>
            <a:ext cx="3906903" cy="1569660"/>
          </a:xfrm>
          <a:prstGeom prst="rect">
            <a:avLst/>
          </a:prstGeom>
          <a:noFill/>
        </p:spPr>
        <p:txBody>
          <a:bodyPr wrap="none" rtlCol="0">
            <a:spAutoFit/>
          </a:bodyPr>
          <a:lstStyle/>
          <a:p>
            <a:pPr algn="ctr"/>
            <a:r>
              <a:rPr lang="fr-FR" sz="2400" dirty="0">
                <a:solidFill>
                  <a:schemeClr val="bg1"/>
                </a:solidFill>
              </a:rPr>
              <a:t>Disparu depuis 1999</a:t>
            </a:r>
          </a:p>
          <a:p>
            <a:pPr algn="ctr"/>
            <a:r>
              <a:rPr lang="fr-FR" sz="2400" dirty="0">
                <a:solidFill>
                  <a:schemeClr val="bg1"/>
                </a:solidFill>
              </a:rPr>
              <a:t>Déclaré </a:t>
            </a:r>
            <a:r>
              <a:rPr lang="fr-FR" sz="2400" b="1" dirty="0">
                <a:solidFill>
                  <a:schemeClr val="bg1"/>
                </a:solidFill>
              </a:rPr>
              <a:t>éradiqué</a:t>
            </a:r>
            <a:r>
              <a:rPr lang="fr-FR" sz="2400" dirty="0">
                <a:solidFill>
                  <a:schemeClr val="bg1"/>
                </a:solidFill>
              </a:rPr>
              <a:t> par l’OMS</a:t>
            </a:r>
          </a:p>
          <a:p>
            <a:pPr algn="ctr"/>
            <a:r>
              <a:rPr lang="fr-FR" sz="2400" dirty="0">
                <a:solidFill>
                  <a:schemeClr val="bg1"/>
                </a:solidFill>
              </a:rPr>
              <a:t>en 2015</a:t>
            </a:r>
          </a:p>
          <a:p>
            <a:endParaRPr lang="fr-FR" sz="2400" dirty="0"/>
          </a:p>
        </p:txBody>
      </p:sp>
      <p:sp>
        <p:nvSpPr>
          <p:cNvPr id="20" name="ZoneTexte 19">
            <a:extLst>
              <a:ext uri="{FF2B5EF4-FFF2-40B4-BE49-F238E27FC236}">
                <a16:creationId xmlns:a16="http://schemas.microsoft.com/office/drawing/2014/main" id="{B3343F8E-A9F5-4EBF-BF85-26F65E1EF90D}"/>
              </a:ext>
            </a:extLst>
          </p:cNvPr>
          <p:cNvSpPr txBox="1"/>
          <p:nvPr/>
        </p:nvSpPr>
        <p:spPr>
          <a:xfrm>
            <a:off x="7242744" y="344090"/>
            <a:ext cx="4566486" cy="1200329"/>
          </a:xfrm>
          <a:prstGeom prst="rect">
            <a:avLst/>
          </a:prstGeom>
          <a:noFill/>
        </p:spPr>
        <p:txBody>
          <a:bodyPr wrap="square">
            <a:spAutoFit/>
          </a:bodyPr>
          <a:lstStyle/>
          <a:p>
            <a:pPr algn="ctr"/>
            <a:r>
              <a:rPr lang="fr-FR" sz="2400" dirty="0">
                <a:solidFill>
                  <a:schemeClr val="bg1"/>
                </a:solidFill>
              </a:rPr>
              <a:t>Disparu depuis 2012</a:t>
            </a:r>
          </a:p>
          <a:p>
            <a:pPr algn="ctr"/>
            <a:r>
              <a:rPr lang="fr-FR" sz="2400" dirty="0">
                <a:solidFill>
                  <a:schemeClr val="bg1"/>
                </a:solidFill>
              </a:rPr>
              <a:t>Déclaré </a:t>
            </a:r>
            <a:r>
              <a:rPr lang="fr-FR" sz="2400" b="1" dirty="0">
                <a:solidFill>
                  <a:schemeClr val="bg1"/>
                </a:solidFill>
              </a:rPr>
              <a:t>éradiqué</a:t>
            </a:r>
            <a:r>
              <a:rPr lang="fr-FR" sz="2400" dirty="0">
                <a:solidFill>
                  <a:schemeClr val="bg1"/>
                </a:solidFill>
              </a:rPr>
              <a:t> par l’OMS </a:t>
            </a:r>
          </a:p>
          <a:p>
            <a:pPr algn="ctr"/>
            <a:r>
              <a:rPr lang="fr-FR" sz="2400" dirty="0">
                <a:solidFill>
                  <a:schemeClr val="bg1"/>
                </a:solidFill>
              </a:rPr>
              <a:t>en  2019 </a:t>
            </a:r>
          </a:p>
        </p:txBody>
      </p:sp>
      <p:sp>
        <p:nvSpPr>
          <p:cNvPr id="21" name="ZoneTexte 20">
            <a:extLst>
              <a:ext uri="{FF2B5EF4-FFF2-40B4-BE49-F238E27FC236}">
                <a16:creationId xmlns:a16="http://schemas.microsoft.com/office/drawing/2014/main" id="{EB755CC3-8D22-4A74-94DF-D6F28439F11E}"/>
              </a:ext>
            </a:extLst>
          </p:cNvPr>
          <p:cNvSpPr txBox="1"/>
          <p:nvPr/>
        </p:nvSpPr>
        <p:spPr>
          <a:xfrm>
            <a:off x="1851215" y="4211220"/>
            <a:ext cx="2423420" cy="461665"/>
          </a:xfrm>
          <a:prstGeom prst="rect">
            <a:avLst/>
          </a:prstGeom>
          <a:solidFill>
            <a:schemeClr val="tx1"/>
          </a:solidFill>
        </p:spPr>
        <p:txBody>
          <a:bodyPr wrap="none" rtlCol="0">
            <a:spAutoFit/>
          </a:bodyPr>
          <a:lstStyle/>
          <a:p>
            <a:pPr algn="ctr"/>
            <a:r>
              <a:rPr lang="fr-FR" sz="2400" dirty="0">
                <a:solidFill>
                  <a:schemeClr val="bg1"/>
                </a:solidFill>
              </a:rPr>
              <a:t>Poliovirus Type 1  </a:t>
            </a:r>
          </a:p>
        </p:txBody>
      </p:sp>
      <p:sp>
        <p:nvSpPr>
          <p:cNvPr id="8" name="ZoneTexte 7">
            <a:extLst>
              <a:ext uri="{FF2B5EF4-FFF2-40B4-BE49-F238E27FC236}">
                <a16:creationId xmlns:a16="http://schemas.microsoft.com/office/drawing/2014/main" id="{44CCAD9F-5670-41E9-BEA9-B839426BC18A}"/>
              </a:ext>
            </a:extLst>
          </p:cNvPr>
          <p:cNvSpPr txBox="1"/>
          <p:nvPr/>
        </p:nvSpPr>
        <p:spPr>
          <a:xfrm>
            <a:off x="5415208" y="512113"/>
            <a:ext cx="1952779" cy="584775"/>
          </a:xfrm>
          <a:prstGeom prst="rect">
            <a:avLst/>
          </a:prstGeom>
          <a:noFill/>
        </p:spPr>
        <p:txBody>
          <a:bodyPr wrap="none" rtlCol="0">
            <a:spAutoFit/>
          </a:bodyPr>
          <a:lstStyle/>
          <a:p>
            <a:r>
              <a:rPr lang="fr-FR" sz="3200" b="1" dirty="0">
                <a:solidFill>
                  <a:schemeClr val="bg1"/>
                </a:solidFill>
              </a:rPr>
              <a:t>Mais aussi</a:t>
            </a:r>
          </a:p>
        </p:txBody>
      </p:sp>
    </p:spTree>
    <p:extLst>
      <p:ext uri="{BB962C8B-B14F-4D97-AF65-F5344CB8AC3E}">
        <p14:creationId xmlns:p14="http://schemas.microsoft.com/office/powerpoint/2010/main" val="2685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16" grpId="0" animBg="1"/>
      <p:bldP spid="5"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083C1F9-980E-8647-B3DD-594DA8F18C5A}"/>
              </a:ext>
            </a:extLst>
          </p:cNvPr>
          <p:cNvSpPr/>
          <p:nvPr/>
        </p:nvSpPr>
        <p:spPr>
          <a:xfrm>
            <a:off x="5577704" y="2451100"/>
            <a:ext cx="1346200" cy="1346200"/>
          </a:xfrm>
          <a:prstGeom prst="ellipse">
            <a:avLst/>
          </a:prstGeom>
          <a:noFill/>
          <a:ln w="63500">
            <a:solidFill>
              <a:schemeClr val="bg1">
                <a:alpha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31765329-F251-694A-AE14-43A7F41996C3}"/>
              </a:ext>
            </a:extLst>
          </p:cNvPr>
          <p:cNvSpPr/>
          <p:nvPr/>
        </p:nvSpPr>
        <p:spPr>
          <a:xfrm>
            <a:off x="5787254" y="2660650"/>
            <a:ext cx="927100" cy="927100"/>
          </a:xfrm>
          <a:prstGeom prst="ellipse">
            <a:avLst/>
          </a:prstGeom>
          <a:noFill/>
          <a:ln w="63500">
            <a:solidFill>
              <a:schemeClr val="bg1">
                <a:alpha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AC6F34B3-2CA8-AD44-8A6C-4BDCDC95B160}"/>
              </a:ext>
            </a:extLst>
          </p:cNvPr>
          <p:cNvSpPr/>
          <p:nvPr/>
        </p:nvSpPr>
        <p:spPr>
          <a:xfrm>
            <a:off x="5312206" y="2185602"/>
            <a:ext cx="1877196" cy="1877196"/>
          </a:xfrm>
          <a:prstGeom prst="ellipse">
            <a:avLst/>
          </a:prstGeom>
          <a:noFill/>
          <a:ln w="63500">
            <a:solidFill>
              <a:schemeClr val="bg1">
                <a:alpha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DF049C1-04A2-42D1-9899-B1DFB534A5F7}"/>
              </a:ext>
            </a:extLst>
          </p:cNvPr>
          <p:cNvSpPr txBox="1"/>
          <p:nvPr/>
        </p:nvSpPr>
        <p:spPr>
          <a:xfrm>
            <a:off x="2587200" y="127718"/>
            <a:ext cx="6663619" cy="646331"/>
          </a:xfrm>
          <a:prstGeom prst="rect">
            <a:avLst/>
          </a:prstGeom>
          <a:noFill/>
        </p:spPr>
        <p:txBody>
          <a:bodyPr wrap="none" rtlCol="0">
            <a:spAutoFit/>
          </a:bodyPr>
          <a:lstStyle/>
          <a:p>
            <a:pPr algn="ctr" defTabSz="457200" fontAlgn="base">
              <a:spcBef>
                <a:spcPct val="0"/>
              </a:spcBef>
              <a:spcAft>
                <a:spcPct val="0"/>
              </a:spcAft>
            </a:pPr>
            <a:r>
              <a:rPr lang="fr-CH" sz="3600" b="1" dirty="0">
                <a:solidFill>
                  <a:srgbClr val="F49B03"/>
                </a:solidFill>
                <a:latin typeface="+mj-lt"/>
                <a:ea typeface="+mj-ea"/>
                <a:cs typeface="+mj-cs"/>
              </a:rPr>
              <a:t>Un remarquable chemin parcouru</a:t>
            </a:r>
            <a:endParaRPr lang="en-US" sz="3600" b="1" dirty="0">
              <a:solidFill>
                <a:srgbClr val="F49B03"/>
              </a:solidFill>
              <a:latin typeface="+mj-lt"/>
              <a:ea typeface="+mj-ea"/>
              <a:cs typeface="+mj-cs"/>
            </a:endParaRPr>
          </a:p>
        </p:txBody>
      </p:sp>
      <p:sp>
        <p:nvSpPr>
          <p:cNvPr id="17" name="TextBox 42">
            <a:extLst>
              <a:ext uri="{FF2B5EF4-FFF2-40B4-BE49-F238E27FC236}">
                <a16:creationId xmlns:a16="http://schemas.microsoft.com/office/drawing/2014/main" id="{3B134C71-B2F9-4CE2-A3E6-2D79ABF5EDB2}"/>
              </a:ext>
            </a:extLst>
          </p:cNvPr>
          <p:cNvSpPr txBox="1"/>
          <p:nvPr/>
        </p:nvSpPr>
        <p:spPr>
          <a:xfrm>
            <a:off x="1491641" y="5697967"/>
            <a:ext cx="7320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Pakistan</a:t>
            </a:r>
            <a:endParaRPr kumimoji="0" lang="en-US" sz="1800" b="1" i="1"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8" name="Espace réservé du numéro de diapositive 3">
            <a:extLst>
              <a:ext uri="{FF2B5EF4-FFF2-40B4-BE49-F238E27FC236}">
                <a16:creationId xmlns:a16="http://schemas.microsoft.com/office/drawing/2014/main" id="{32F79DB6-D1E6-4FC9-96B8-46F8CF3A5913}"/>
              </a:ext>
            </a:extLst>
          </p:cNvPr>
          <p:cNvSpPr txBox="1">
            <a:spLocks/>
          </p:cNvSpPr>
          <p:nvPr/>
        </p:nvSpPr>
        <p:spPr>
          <a:xfrm>
            <a:off x="3" y="6614886"/>
            <a:ext cx="2370667" cy="254000"/>
          </a:xfrm>
          <a:prstGeom prst="rect">
            <a:avLst/>
          </a:prstGeom>
        </p:spPr>
        <p:txBody>
          <a:bodyPr vert="horz" lIns="91440" tIns="45720" rIns="91440" bIns="45720" rtlCol="0" anchor="ctr"/>
          <a:lstStyle>
            <a:defPPr>
              <a:defRPr lang="en-US"/>
            </a:defPPr>
            <a:lvl1pPr algn="r" defTabSz="457200" fontAlgn="auto">
              <a:spcBef>
                <a:spcPts val="0"/>
              </a:spcBef>
              <a:spcAft>
                <a:spcPts val="0"/>
              </a:spcAft>
              <a:defRPr sz="1200">
                <a:solidFill>
                  <a:prstClr val="white"/>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5B703-056F-479E-8893-F9987D298CDC}" type="slidenum">
              <a:rPr lang="en-GB" smtClean="0"/>
              <a:pPr/>
              <a:t>7</a:t>
            </a:fld>
            <a:endParaRPr lang="en-GB"/>
          </a:p>
        </p:txBody>
      </p:sp>
      <p:pic>
        <p:nvPicPr>
          <p:cNvPr id="9" name="Picture 8">
            <a:extLst>
              <a:ext uri="{FF2B5EF4-FFF2-40B4-BE49-F238E27FC236}">
                <a16:creationId xmlns:a16="http://schemas.microsoft.com/office/drawing/2014/main" id="{011AF619-9BB5-A644-ADD6-6B44BC6BA7C4}"/>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329141" y="1010251"/>
            <a:ext cx="10681854" cy="5486400"/>
          </a:xfrm>
          <a:prstGeom prst="rect">
            <a:avLst/>
          </a:prstGeom>
        </p:spPr>
      </p:pic>
      <p:sp>
        <p:nvSpPr>
          <p:cNvPr id="14" name="Rectangle 13">
            <a:extLst>
              <a:ext uri="{FF2B5EF4-FFF2-40B4-BE49-F238E27FC236}">
                <a16:creationId xmlns:a16="http://schemas.microsoft.com/office/drawing/2014/main" id="{166E5757-07FF-4F44-B11E-6FCF4C69BE41}"/>
              </a:ext>
            </a:extLst>
          </p:cNvPr>
          <p:cNvSpPr/>
          <p:nvPr/>
        </p:nvSpPr>
        <p:spPr>
          <a:xfrm>
            <a:off x="7801949" y="2710468"/>
            <a:ext cx="4087091" cy="165516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prstClr val="white"/>
              </a:solidFill>
              <a:effectLst/>
              <a:uLnTx/>
              <a:uFillTx/>
              <a:latin typeface="Calibri"/>
              <a:ea typeface="+mn-ea"/>
              <a:cs typeface="+mn-cs"/>
            </a:endParaRPr>
          </a:p>
        </p:txBody>
      </p:sp>
      <p:sp>
        <p:nvSpPr>
          <p:cNvPr id="15" name="Rectangle 2">
            <a:extLst>
              <a:ext uri="{FF2B5EF4-FFF2-40B4-BE49-F238E27FC236}">
                <a16:creationId xmlns:a16="http://schemas.microsoft.com/office/drawing/2014/main" id="{15D4BA48-E083-744A-AF05-A59443522C28}"/>
              </a:ext>
            </a:extLst>
          </p:cNvPr>
          <p:cNvSpPr txBox="1">
            <a:spLocks noChangeArrowheads="1"/>
          </p:cNvSpPr>
          <p:nvPr/>
        </p:nvSpPr>
        <p:spPr>
          <a:xfrm>
            <a:off x="7967374" y="2660995"/>
            <a:ext cx="4481851" cy="1655164"/>
          </a:xfrm>
          <a:prstGeom prst="rect">
            <a:avLst/>
          </a:prstGeom>
        </p:spPr>
        <p:txBody>
          <a:bodyPr vert="horz" wrap="square" lIns="0" tIns="0" rIns="0" bIns="0" rtlCol="0" anchor="ctr">
            <a:no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ts val="34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Calibri"/>
                <a:ea typeface="+mj-ea"/>
                <a:cs typeface="+mj-cs"/>
              </a:rPr>
              <a:t>2022</a:t>
            </a:r>
          </a:p>
          <a:p>
            <a:pPr marL="0" marR="0" lvl="0" indent="0" algn="l" defTabSz="914400" rtl="0" eaLnBrk="1" fontAlgn="base" latinLnBrk="0" hangingPunct="1">
              <a:lnSpc>
                <a:spcPts val="3400"/>
              </a:lnSpc>
              <a:spcBef>
                <a:spcPct val="0"/>
              </a:spcBef>
              <a:spcAft>
                <a:spcPct val="0"/>
              </a:spcAft>
              <a:buClrTx/>
              <a:buSzTx/>
              <a:buFontTx/>
              <a:buNone/>
              <a:tabLst/>
              <a:defRPr/>
            </a:pPr>
            <a:r>
              <a:rPr kumimoji="0" lang="fr-FR" sz="3200" i="0" u="none" strike="noStrike" kern="1200" cap="none" spc="0" normalizeH="0" baseline="0" dirty="0">
                <a:ln>
                  <a:noFill/>
                </a:ln>
                <a:solidFill>
                  <a:prstClr val="white"/>
                </a:solidFill>
                <a:effectLst/>
                <a:uLnTx/>
                <a:uFillTx/>
                <a:latin typeface="Calibri"/>
                <a:ea typeface="+mj-ea"/>
                <a:cs typeface="+mj-cs"/>
              </a:rPr>
              <a:t>Deux pays seulement !!</a:t>
            </a:r>
          </a:p>
        </p:txBody>
      </p:sp>
      <p:pic>
        <p:nvPicPr>
          <p:cNvPr id="4" name="Image 3">
            <a:extLst>
              <a:ext uri="{FF2B5EF4-FFF2-40B4-BE49-F238E27FC236}">
                <a16:creationId xmlns:a16="http://schemas.microsoft.com/office/drawing/2014/main" id="{6E8400B1-602E-5074-404B-113529ED0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4800" y="0"/>
            <a:ext cx="2580167" cy="1003398"/>
          </a:xfrm>
          <a:prstGeom prst="rect">
            <a:avLst/>
          </a:prstGeom>
        </p:spPr>
      </p:pic>
      <p:pic>
        <p:nvPicPr>
          <p:cNvPr id="6" name="Image 5">
            <a:extLst>
              <a:ext uri="{FF2B5EF4-FFF2-40B4-BE49-F238E27FC236}">
                <a16:creationId xmlns:a16="http://schemas.microsoft.com/office/drawing/2014/main" id="{07260CA4-E4FA-46B7-B02D-9CD666785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5293" y="5273748"/>
            <a:ext cx="1000721" cy="1271388"/>
          </a:xfrm>
          <a:prstGeom prst="rect">
            <a:avLst/>
          </a:prstGeom>
        </p:spPr>
      </p:pic>
    </p:spTree>
    <p:extLst>
      <p:ext uri="{BB962C8B-B14F-4D97-AF65-F5344CB8AC3E}">
        <p14:creationId xmlns:p14="http://schemas.microsoft.com/office/powerpoint/2010/main" val="1861955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7C817B67-98B4-4D7E-93F9-E8F4496FD896}"/>
              </a:ext>
            </a:extLst>
          </p:cNvPr>
          <p:cNvSpPr txBox="1"/>
          <p:nvPr/>
        </p:nvSpPr>
        <p:spPr>
          <a:xfrm>
            <a:off x="1075365" y="4591349"/>
            <a:ext cx="10363200" cy="954107"/>
          </a:xfrm>
          <a:prstGeom prst="rect">
            <a:avLst/>
          </a:prstGeom>
          <a:noFill/>
        </p:spPr>
        <p:txBody>
          <a:bodyPr wrap="square" rtlCol="0">
            <a:spAutoFit/>
          </a:bodyPr>
          <a:lstStyle/>
          <a:p>
            <a:pPr algn="ctr"/>
            <a:r>
              <a:rPr lang="fr-FR" sz="2800" b="1" dirty="0"/>
              <a:t>Pakistan – Afghanistan </a:t>
            </a:r>
          </a:p>
          <a:p>
            <a:pPr algn="ctr"/>
            <a:r>
              <a:rPr lang="fr-FR" sz="2800" b="1" dirty="0"/>
              <a:t>Une situation fragile mais encourageante </a:t>
            </a:r>
          </a:p>
        </p:txBody>
      </p:sp>
      <p:sp>
        <p:nvSpPr>
          <p:cNvPr id="11" name="Espace réservé du numéro de diapositive 3">
            <a:extLst>
              <a:ext uri="{FF2B5EF4-FFF2-40B4-BE49-F238E27FC236}">
                <a16:creationId xmlns:a16="http://schemas.microsoft.com/office/drawing/2014/main" id="{D0133830-1603-43C8-9BD9-E20DB15195CE}"/>
              </a:ext>
            </a:extLst>
          </p:cNvPr>
          <p:cNvSpPr txBox="1">
            <a:spLocks/>
          </p:cNvSpPr>
          <p:nvPr/>
        </p:nvSpPr>
        <p:spPr>
          <a:xfrm>
            <a:off x="3" y="6604000"/>
            <a:ext cx="2370667" cy="254000"/>
          </a:xfrm>
          <a:prstGeom prst="rect">
            <a:avLst/>
          </a:prstGeom>
        </p:spPr>
        <p:txBody>
          <a:bodyPr vert="horz" lIns="91440" tIns="45720" rIns="91440" bIns="45720" rtlCol="0" anchor="ctr"/>
          <a:lstStyle>
            <a:defPPr>
              <a:defRPr lang="en-US"/>
            </a:defPPr>
            <a:lvl1pPr algn="r" defTabSz="457200" fontAlgn="auto">
              <a:spcBef>
                <a:spcPts val="0"/>
              </a:spcBef>
              <a:spcAft>
                <a:spcPts val="0"/>
              </a:spcAft>
              <a:defRPr sz="1200">
                <a:solidFill>
                  <a:prstClr val="white"/>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5B703-056F-479E-8893-F9987D298CDC}" type="slidenum">
              <a:rPr lang="en-GB" smtClean="0"/>
              <a:pPr/>
              <a:t>8</a:t>
            </a:fld>
            <a:endParaRPr lang="en-GB"/>
          </a:p>
        </p:txBody>
      </p:sp>
      <p:pic>
        <p:nvPicPr>
          <p:cNvPr id="3" name="Image 2" descr="Une image contenant carte&#10;&#10;Description générée automatiquement">
            <a:extLst>
              <a:ext uri="{FF2B5EF4-FFF2-40B4-BE49-F238E27FC236}">
                <a16:creationId xmlns:a16="http://schemas.microsoft.com/office/drawing/2014/main" id="{79DDDC20-1083-4573-BC25-B1771C798E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9187" y="137163"/>
            <a:ext cx="5505850" cy="4594212"/>
          </a:xfrm>
          <a:prstGeom prst="rect">
            <a:avLst/>
          </a:prstGeom>
        </p:spPr>
      </p:pic>
      <p:sp>
        <p:nvSpPr>
          <p:cNvPr id="16" name="ZoneTexte 15">
            <a:extLst>
              <a:ext uri="{FF2B5EF4-FFF2-40B4-BE49-F238E27FC236}">
                <a16:creationId xmlns:a16="http://schemas.microsoft.com/office/drawing/2014/main" id="{C628F8A1-9868-4BB7-AC2A-CFA66D448D38}"/>
              </a:ext>
            </a:extLst>
          </p:cNvPr>
          <p:cNvSpPr txBox="1"/>
          <p:nvPr/>
        </p:nvSpPr>
        <p:spPr>
          <a:xfrm>
            <a:off x="1412875" y="5474564"/>
            <a:ext cx="9703760" cy="1200329"/>
          </a:xfrm>
          <a:prstGeom prst="rect">
            <a:avLst/>
          </a:prstGeom>
          <a:noFill/>
        </p:spPr>
        <p:txBody>
          <a:bodyPr wrap="square">
            <a:spAutoFit/>
          </a:bodyPr>
          <a:lstStyle/>
          <a:p>
            <a:pPr marL="342900" indent="-342900">
              <a:buFont typeface="Wingdings" panose="05000000000000000000" pitchFamily="2" charset="2"/>
              <a:buChar char="Ø"/>
            </a:pPr>
            <a:r>
              <a:rPr lang="fr-FR" sz="2400" dirty="0"/>
              <a:t>Diminution du nombre de cas </a:t>
            </a:r>
          </a:p>
          <a:p>
            <a:pPr marL="342900" indent="-342900">
              <a:buFont typeface="Wingdings" panose="05000000000000000000" pitchFamily="2" charset="2"/>
              <a:buChar char="Ø"/>
            </a:pPr>
            <a:r>
              <a:rPr lang="fr-FR" sz="2400" dirty="0"/>
              <a:t>Diminution des prélèvements positifs dans les eaux usées</a:t>
            </a:r>
          </a:p>
          <a:p>
            <a:pPr marL="342900" indent="-342900">
              <a:buFont typeface="Wingdings" panose="05000000000000000000" pitchFamily="2" charset="2"/>
              <a:buChar char="Ø"/>
            </a:pPr>
            <a:r>
              <a:rPr lang="fr-FR" sz="2400" dirty="0"/>
              <a:t>Appauvrissement de la diversité génétique du virus  </a:t>
            </a:r>
          </a:p>
        </p:txBody>
      </p:sp>
      <p:pic>
        <p:nvPicPr>
          <p:cNvPr id="4" name="Image 3">
            <a:extLst>
              <a:ext uri="{FF2B5EF4-FFF2-40B4-BE49-F238E27FC236}">
                <a16:creationId xmlns:a16="http://schemas.microsoft.com/office/drawing/2014/main" id="{C4C830E8-A77D-1CB4-09C9-5C68B391F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3794" y="5290254"/>
            <a:ext cx="1030316" cy="1308987"/>
          </a:xfrm>
          <a:prstGeom prst="rect">
            <a:avLst/>
          </a:prstGeom>
        </p:spPr>
      </p:pic>
      <p:grpSp>
        <p:nvGrpSpPr>
          <p:cNvPr id="6" name="Groupe 5">
            <a:extLst>
              <a:ext uri="{FF2B5EF4-FFF2-40B4-BE49-F238E27FC236}">
                <a16:creationId xmlns:a16="http://schemas.microsoft.com/office/drawing/2014/main" id="{CB58C9AC-85B9-C7FD-1F72-52827977797D}"/>
              </a:ext>
            </a:extLst>
          </p:cNvPr>
          <p:cNvGrpSpPr/>
          <p:nvPr/>
        </p:nvGrpSpPr>
        <p:grpSpPr>
          <a:xfrm>
            <a:off x="5941511" y="97352"/>
            <a:ext cx="5821302" cy="4594212"/>
            <a:chOff x="10981" y="982942"/>
            <a:chExt cx="7205501" cy="5468586"/>
          </a:xfrm>
        </p:grpSpPr>
        <p:pic>
          <p:nvPicPr>
            <p:cNvPr id="7" name="Picture 6">
              <a:extLst>
                <a:ext uri="{FF2B5EF4-FFF2-40B4-BE49-F238E27FC236}">
                  <a16:creationId xmlns:a16="http://schemas.microsoft.com/office/drawing/2014/main" id="{AFF4959B-956C-66DF-A0F3-D3A950420FBA}"/>
                </a:ext>
              </a:extLst>
            </p:cNvPr>
            <p:cNvPicPr>
              <a:picLocks noChangeAspect="1"/>
            </p:cNvPicPr>
            <p:nvPr/>
          </p:nvPicPr>
          <p:blipFill rotWithShape="1">
            <a:blip r:embed="rId4"/>
            <a:srcRect l="5787" r="5500"/>
            <a:stretch/>
          </p:blipFill>
          <p:spPr>
            <a:xfrm>
              <a:off x="79514" y="982942"/>
              <a:ext cx="7136968" cy="5468586"/>
            </a:xfrm>
            <a:prstGeom prst="rect">
              <a:avLst/>
            </a:prstGeom>
          </p:spPr>
        </p:pic>
        <p:sp>
          <p:nvSpPr>
            <p:cNvPr id="8" name="TextBox 462">
              <a:extLst>
                <a:ext uri="{FF2B5EF4-FFF2-40B4-BE49-F238E27FC236}">
                  <a16:creationId xmlns:a16="http://schemas.microsoft.com/office/drawing/2014/main" id="{252B6612-C841-1EBF-935A-4D0282F3D50C}"/>
                </a:ext>
              </a:extLst>
            </p:cNvPr>
            <p:cNvSpPr txBox="1"/>
            <p:nvPr/>
          </p:nvSpPr>
          <p:spPr>
            <a:xfrm>
              <a:off x="10981" y="1060864"/>
              <a:ext cx="2331026" cy="622800"/>
            </a:xfrm>
            <a:prstGeom prst="rect">
              <a:avLst/>
            </a:prstGeom>
            <a:noFill/>
          </p:spPr>
          <p:txBody>
            <a:bodyPr wrap="square" rtlCol="0">
              <a:spAutoFit/>
            </a:bodyPr>
            <a:lstStyle/>
            <a:p>
              <a:pPr defTabSz="914377">
                <a:defRPr/>
              </a:pPr>
              <a:r>
                <a:rPr lang="en-US" sz="1400" b="1" dirty="0">
                  <a:solidFill>
                    <a:prstClr val="black"/>
                  </a:solidFill>
                  <a:latin typeface="Calibri" panose="020F0502020204030204"/>
                </a:rPr>
                <a:t>Afghanistan: n = 2</a:t>
              </a:r>
            </a:p>
            <a:p>
              <a:pPr defTabSz="914377">
                <a:defRPr/>
              </a:pPr>
              <a:r>
                <a:rPr lang="en-US" sz="1400" b="1" dirty="0">
                  <a:solidFill>
                    <a:prstClr val="black"/>
                  </a:solidFill>
                  <a:latin typeface="Calibri" panose="020F0502020204030204"/>
                </a:rPr>
                <a:t>Pakistan: n = 20</a:t>
              </a:r>
            </a:p>
          </p:txBody>
        </p:sp>
        <p:sp>
          <p:nvSpPr>
            <p:cNvPr id="10" name="TextBox 463">
              <a:extLst>
                <a:ext uri="{FF2B5EF4-FFF2-40B4-BE49-F238E27FC236}">
                  <a16:creationId xmlns:a16="http://schemas.microsoft.com/office/drawing/2014/main" id="{A4206C90-43B5-1DAF-4DED-382F86B0239A}"/>
                </a:ext>
              </a:extLst>
            </p:cNvPr>
            <p:cNvSpPr txBox="1"/>
            <p:nvPr/>
          </p:nvSpPr>
          <p:spPr>
            <a:xfrm>
              <a:off x="5179253" y="1092947"/>
              <a:ext cx="2032741" cy="366353"/>
            </a:xfrm>
            <a:prstGeom prst="rect">
              <a:avLst/>
            </a:prstGeom>
            <a:noFill/>
          </p:spPr>
          <p:txBody>
            <a:bodyPr wrap="square" rtlCol="0">
              <a:spAutoFit/>
            </a:bodyPr>
            <a:lstStyle/>
            <a:p>
              <a:pPr defTabSz="914377">
                <a:defRPr/>
              </a:pPr>
              <a:r>
                <a:rPr lang="en-US" sz="1400" b="1" dirty="0">
                  <a:solidFill>
                    <a:prstClr val="black"/>
                  </a:solidFill>
                  <a:latin typeface="Calibri" panose="020F0502020204030204"/>
                </a:rPr>
                <a:t>15 </a:t>
              </a:r>
              <a:r>
                <a:rPr lang="en-US" sz="1400" b="1" dirty="0" err="1">
                  <a:solidFill>
                    <a:prstClr val="black"/>
                  </a:solidFill>
                  <a:latin typeface="Calibri" panose="020F0502020204030204"/>
                </a:rPr>
                <a:t>Octobre</a:t>
              </a:r>
              <a:r>
                <a:rPr lang="en-US" sz="1400" b="1" dirty="0">
                  <a:solidFill>
                    <a:prstClr val="black"/>
                  </a:solidFill>
                  <a:latin typeface="Calibri" panose="020F0502020204030204"/>
                </a:rPr>
                <a:t> 2022</a:t>
              </a:r>
            </a:p>
          </p:txBody>
        </p:sp>
        <p:sp>
          <p:nvSpPr>
            <p:cNvPr id="13" name="TextBox 11">
              <a:extLst>
                <a:ext uri="{FF2B5EF4-FFF2-40B4-BE49-F238E27FC236}">
                  <a16:creationId xmlns:a16="http://schemas.microsoft.com/office/drawing/2014/main" id="{A38A717B-B8F0-DDE7-C01B-91D752635D1B}"/>
                </a:ext>
              </a:extLst>
            </p:cNvPr>
            <p:cNvSpPr txBox="1"/>
            <p:nvPr/>
          </p:nvSpPr>
          <p:spPr>
            <a:xfrm>
              <a:off x="4827641" y="4784829"/>
              <a:ext cx="2197616" cy="622800"/>
            </a:xfrm>
            <a:prstGeom prst="rect">
              <a:avLst/>
            </a:prstGeom>
            <a:solidFill>
              <a:schemeClr val="bg1">
                <a:lumMod val="65000"/>
              </a:schemeClr>
            </a:solidFill>
          </p:spPr>
          <p:txBody>
            <a:bodyPr wrap="square" rtlCol="0">
              <a:spAutoFit/>
            </a:bodyPr>
            <a:lstStyle/>
            <a:p>
              <a:pPr>
                <a:defRPr/>
              </a:pPr>
              <a:r>
                <a:rPr lang="en-US" sz="1400" b="1" kern="0" dirty="0">
                  <a:solidFill>
                    <a:srgbClr val="00FFFF"/>
                  </a:solidFill>
                  <a:latin typeface="Calibri" panose="020F0502020204030204" pitchFamily="34" charset="0"/>
                  <a:cs typeface="Calibri" panose="020F0502020204030204" pitchFamily="34" charset="0"/>
                </a:rPr>
                <a:t>Bleu </a:t>
              </a:r>
              <a:r>
                <a:rPr lang="en-US" sz="1400" b="1" kern="0" dirty="0" err="1">
                  <a:solidFill>
                    <a:srgbClr val="00FFFF"/>
                  </a:solidFill>
                  <a:latin typeface="Calibri" panose="020F0502020204030204" pitchFamily="34" charset="0"/>
                  <a:cs typeface="Calibri" panose="020F0502020204030204" pitchFamily="34" charset="0"/>
                </a:rPr>
                <a:t>clair</a:t>
              </a:r>
              <a:r>
                <a:rPr lang="en-US" sz="1400" b="1" kern="0" dirty="0">
                  <a:solidFill>
                    <a:srgbClr val="00FFFF"/>
                  </a:solidFill>
                  <a:latin typeface="Calibri" panose="020F0502020204030204" pitchFamily="34" charset="0"/>
                  <a:cs typeface="Calibri" panose="020F0502020204030204" pitchFamily="34" charset="0"/>
                </a:rPr>
                <a:t> = YB3A</a:t>
              </a:r>
            </a:p>
            <a:p>
              <a:pPr>
                <a:defRPr/>
              </a:pPr>
              <a:r>
                <a:rPr lang="en-US" sz="1400" b="1" kern="0" dirty="0">
                  <a:solidFill>
                    <a:srgbClr val="1909E7"/>
                  </a:solidFill>
                  <a:latin typeface="Calibri" panose="020F0502020204030204" pitchFamily="34" charset="0"/>
                  <a:cs typeface="Calibri" panose="020F0502020204030204" pitchFamily="34" charset="0"/>
                </a:rPr>
                <a:t>Bleu </a:t>
              </a:r>
              <a:r>
                <a:rPr lang="en-US" sz="1400" b="1" kern="0" dirty="0" err="1">
                  <a:solidFill>
                    <a:srgbClr val="1909E7"/>
                  </a:solidFill>
                  <a:latin typeface="Calibri" panose="020F0502020204030204" pitchFamily="34" charset="0"/>
                  <a:cs typeface="Calibri" panose="020F0502020204030204" pitchFamily="34" charset="0"/>
                </a:rPr>
                <a:t>foncé</a:t>
              </a:r>
              <a:r>
                <a:rPr lang="en-US" sz="1400" b="1" kern="0" dirty="0">
                  <a:solidFill>
                    <a:srgbClr val="1909E7"/>
                  </a:solidFill>
                  <a:latin typeface="Calibri" panose="020F0502020204030204" pitchFamily="34" charset="0"/>
                  <a:cs typeface="Calibri" panose="020F0502020204030204" pitchFamily="34" charset="0"/>
                </a:rPr>
                <a:t>” = YB3C</a:t>
              </a:r>
            </a:p>
          </p:txBody>
        </p:sp>
        <p:pic>
          <p:nvPicPr>
            <p:cNvPr id="14" name="Graphic 12">
              <a:extLst>
                <a:ext uri="{FF2B5EF4-FFF2-40B4-BE49-F238E27FC236}">
                  <a16:creationId xmlns:a16="http://schemas.microsoft.com/office/drawing/2014/main" id="{C23FCA58-D7F8-7BAB-271E-C36B824AF04E}"/>
                </a:ext>
              </a:extLst>
            </p:cNvPr>
            <p:cNvPicPr preferRelativeResize="0">
              <a:picLocks/>
            </p:cNvPicPr>
            <p:nvPr/>
          </p:nvPicPr>
          <p:blipFill>
            <a:blip r:embed="rId5">
              <a:extLst>
                <a:ext uri="{96DAC541-7B7A-43D3-8B79-37D633B846F1}">
                  <asvg:svgBlip xmlns:asvg="http://schemas.microsoft.com/office/drawing/2016/SVG/main" r:embed="rId6"/>
                </a:ext>
              </a:extLst>
            </a:blip>
            <a:stretch>
              <a:fillRect/>
            </a:stretch>
          </p:blipFill>
          <p:spPr>
            <a:xfrm flipH="1">
              <a:off x="5353116" y="4404834"/>
              <a:ext cx="132358" cy="137160"/>
            </a:xfrm>
            <a:prstGeom prst="rect">
              <a:avLst/>
            </a:prstGeom>
          </p:spPr>
        </p:pic>
        <p:sp>
          <p:nvSpPr>
            <p:cNvPr id="15" name="TextBox 13">
              <a:extLst>
                <a:ext uri="{FF2B5EF4-FFF2-40B4-BE49-F238E27FC236}">
                  <a16:creationId xmlns:a16="http://schemas.microsoft.com/office/drawing/2014/main" id="{54BD15CB-E21E-785D-6727-59611455C548}"/>
                </a:ext>
              </a:extLst>
            </p:cNvPr>
            <p:cNvSpPr txBox="1"/>
            <p:nvPr/>
          </p:nvSpPr>
          <p:spPr>
            <a:xfrm>
              <a:off x="5527289" y="4422725"/>
              <a:ext cx="480788" cy="137160"/>
            </a:xfrm>
            <a:prstGeom prst="rect">
              <a:avLst/>
            </a:prstGeom>
            <a:noFill/>
          </p:spPr>
          <p:txBody>
            <a:bodyPr wrap="none" lIns="0" tIns="0" rIns="0" bIns="0" rtlCol="0">
              <a:noAutofit/>
            </a:bodyPr>
            <a:lstStyle/>
            <a:p>
              <a:r>
                <a:rPr lang="en-US" sz="800" b="1" dirty="0">
                  <a:solidFill>
                    <a:schemeClr val="accent6"/>
                  </a:solidFill>
                  <a:latin typeface="Arial" pitchFamily="34" charset="0"/>
                  <a:cs typeface="Arial" pitchFamily="34" charset="0"/>
                </a:rPr>
                <a:t>= 1 Cas </a:t>
              </a:r>
            </a:p>
            <a:p>
              <a:endParaRPr lang="en-US" sz="800" b="1" dirty="0">
                <a:solidFill>
                  <a:schemeClr val="accent6"/>
                </a:solidFill>
                <a:latin typeface="Arial" pitchFamily="34" charset="0"/>
                <a:cs typeface="Arial" pitchFamily="34" charset="0"/>
              </a:endParaRPr>
            </a:p>
          </p:txBody>
        </p:sp>
        <p:pic>
          <p:nvPicPr>
            <p:cNvPr id="17" name="Graphic 14">
              <a:extLst>
                <a:ext uri="{FF2B5EF4-FFF2-40B4-BE49-F238E27FC236}">
                  <a16:creationId xmlns:a16="http://schemas.microsoft.com/office/drawing/2014/main" id="{339A2136-A1FF-AFB9-5EF3-FC599A80893B}"/>
                </a:ext>
              </a:extLst>
            </p:cNvPr>
            <p:cNvPicPr preferRelativeResize="0">
              <a:picLocks/>
            </p:cNvPicPr>
            <p:nvPr/>
          </p:nvPicPr>
          <p:blipFill>
            <a:blip r:embed="rId7">
              <a:extLst>
                <a:ext uri="{96DAC541-7B7A-43D3-8B79-37D633B846F1}">
                  <asvg:svgBlip xmlns:asvg="http://schemas.microsoft.com/office/drawing/2016/SVG/main" r:embed="rId8"/>
                </a:ext>
              </a:extLst>
            </a:blip>
            <a:stretch>
              <a:fillRect/>
            </a:stretch>
          </p:blipFill>
          <p:spPr>
            <a:xfrm flipH="1">
              <a:off x="2871145" y="3092048"/>
              <a:ext cx="109728" cy="137160"/>
            </a:xfrm>
            <a:prstGeom prst="rect">
              <a:avLst/>
            </a:prstGeom>
          </p:spPr>
        </p:pic>
        <p:pic>
          <p:nvPicPr>
            <p:cNvPr id="18" name="Graphic 15">
              <a:extLst>
                <a:ext uri="{FF2B5EF4-FFF2-40B4-BE49-F238E27FC236}">
                  <a16:creationId xmlns:a16="http://schemas.microsoft.com/office/drawing/2014/main" id="{70EA8FB9-AFF2-DEE4-A561-001BB9342419}"/>
                </a:ext>
              </a:extLst>
            </p:cNvPr>
            <p:cNvPicPr preferRelativeResize="0">
              <a:picLocks/>
            </p:cNvPicPr>
            <p:nvPr/>
          </p:nvPicPr>
          <p:blipFill>
            <a:blip r:embed="rId7">
              <a:extLst>
                <a:ext uri="{96DAC541-7B7A-43D3-8B79-37D633B846F1}">
                  <asvg:svgBlip xmlns:asvg="http://schemas.microsoft.com/office/drawing/2016/SVG/main" r:embed="rId8"/>
                </a:ext>
              </a:extLst>
            </a:blip>
            <a:stretch>
              <a:fillRect/>
            </a:stretch>
          </p:blipFill>
          <p:spPr>
            <a:xfrm flipH="1">
              <a:off x="3722045" y="2982876"/>
              <a:ext cx="109728" cy="137160"/>
            </a:xfrm>
            <a:prstGeom prst="rect">
              <a:avLst/>
            </a:prstGeom>
          </p:spPr>
        </p:pic>
        <p:pic>
          <p:nvPicPr>
            <p:cNvPr id="19" name="Graphic 16">
              <a:extLst>
                <a:ext uri="{FF2B5EF4-FFF2-40B4-BE49-F238E27FC236}">
                  <a16:creationId xmlns:a16="http://schemas.microsoft.com/office/drawing/2014/main" id="{E1B3E6E7-B7E8-0DD7-C43E-A018E2D2D67E}"/>
                </a:ext>
              </a:extLst>
            </p:cNvPr>
            <p:cNvPicPr preferRelativeResize="0">
              <a:picLocks/>
            </p:cNvPicPr>
            <p:nvPr/>
          </p:nvPicPr>
          <p:blipFill>
            <a:blip r:embed="rId7">
              <a:extLst>
                <a:ext uri="{96DAC541-7B7A-43D3-8B79-37D633B846F1}">
                  <asvg:svgBlip xmlns:asvg="http://schemas.microsoft.com/office/drawing/2016/SVG/main" r:embed="rId8"/>
                </a:ext>
              </a:extLst>
            </a:blip>
            <a:stretch>
              <a:fillRect/>
            </a:stretch>
          </p:blipFill>
          <p:spPr>
            <a:xfrm flipH="1">
              <a:off x="3680981" y="2994334"/>
              <a:ext cx="109728" cy="137160"/>
            </a:xfrm>
            <a:prstGeom prst="rect">
              <a:avLst/>
            </a:prstGeom>
          </p:spPr>
        </p:pic>
        <p:pic>
          <p:nvPicPr>
            <p:cNvPr id="20" name="Graphic 17">
              <a:extLst>
                <a:ext uri="{FF2B5EF4-FFF2-40B4-BE49-F238E27FC236}">
                  <a16:creationId xmlns:a16="http://schemas.microsoft.com/office/drawing/2014/main" id="{D6D2C1AD-0DFC-FF18-8B7C-43BFFE3C7982}"/>
                </a:ext>
              </a:extLst>
            </p:cNvPr>
            <p:cNvPicPr preferRelativeResize="0">
              <a:picLocks/>
            </p:cNvPicPr>
            <p:nvPr/>
          </p:nvPicPr>
          <p:blipFill>
            <a:blip r:embed="rId7">
              <a:extLst>
                <a:ext uri="{96DAC541-7B7A-43D3-8B79-37D633B846F1}">
                  <asvg:svgBlip xmlns:asvg="http://schemas.microsoft.com/office/drawing/2016/SVG/main" r:embed="rId9"/>
                </a:ext>
              </a:extLst>
            </a:blip>
            <a:stretch>
              <a:fillRect/>
            </a:stretch>
          </p:blipFill>
          <p:spPr>
            <a:xfrm flipH="1">
              <a:off x="3688954" y="3035044"/>
              <a:ext cx="132358" cy="137160"/>
            </a:xfrm>
            <a:prstGeom prst="rect">
              <a:avLst/>
            </a:prstGeom>
          </p:spPr>
        </p:pic>
        <p:pic>
          <p:nvPicPr>
            <p:cNvPr id="21" name="Graphic 18">
              <a:extLst>
                <a:ext uri="{FF2B5EF4-FFF2-40B4-BE49-F238E27FC236}">
                  <a16:creationId xmlns:a16="http://schemas.microsoft.com/office/drawing/2014/main" id="{25290113-C7A9-1351-6058-083C8C69CCE2}"/>
                </a:ext>
              </a:extLst>
            </p:cNvPr>
            <p:cNvPicPr preferRelativeResize="0">
              <a:picLocks/>
            </p:cNvPicPr>
            <p:nvPr/>
          </p:nvPicPr>
          <p:blipFill>
            <a:blip r:embed="rId7">
              <a:extLst>
                <a:ext uri="{96DAC541-7B7A-43D3-8B79-37D633B846F1}">
                  <asvg:svgBlip xmlns:asvg="http://schemas.microsoft.com/office/drawing/2016/SVG/main" r:embed="rId9"/>
                </a:ext>
              </a:extLst>
            </a:blip>
            <a:stretch>
              <a:fillRect/>
            </a:stretch>
          </p:blipFill>
          <p:spPr>
            <a:xfrm flipH="1">
              <a:off x="3635334" y="3005792"/>
              <a:ext cx="132358" cy="137160"/>
            </a:xfrm>
            <a:prstGeom prst="rect">
              <a:avLst/>
            </a:prstGeom>
          </p:spPr>
        </p:pic>
        <p:pic>
          <p:nvPicPr>
            <p:cNvPr id="22" name="Graphic 19">
              <a:extLst>
                <a:ext uri="{FF2B5EF4-FFF2-40B4-BE49-F238E27FC236}">
                  <a16:creationId xmlns:a16="http://schemas.microsoft.com/office/drawing/2014/main" id="{A1F7DC96-6DFF-7088-1034-B414B611D2BA}"/>
                </a:ext>
              </a:extLst>
            </p:cNvPr>
            <p:cNvPicPr preferRelativeResize="0">
              <a:picLocks/>
            </p:cNvPicPr>
            <p:nvPr/>
          </p:nvPicPr>
          <p:blipFill>
            <a:blip r:embed="rId7">
              <a:extLst>
                <a:ext uri="{96DAC541-7B7A-43D3-8B79-37D633B846F1}">
                  <asvg:svgBlip xmlns:asvg="http://schemas.microsoft.com/office/drawing/2016/SVG/main" r:embed="rId9"/>
                </a:ext>
              </a:extLst>
            </a:blip>
            <a:stretch>
              <a:fillRect/>
            </a:stretch>
          </p:blipFill>
          <p:spPr>
            <a:xfrm flipH="1">
              <a:off x="3643307" y="3051456"/>
              <a:ext cx="132358" cy="137160"/>
            </a:xfrm>
            <a:prstGeom prst="rect">
              <a:avLst/>
            </a:prstGeom>
          </p:spPr>
        </p:pic>
        <p:pic>
          <p:nvPicPr>
            <p:cNvPr id="23" name="Graphic 20">
              <a:extLst>
                <a:ext uri="{FF2B5EF4-FFF2-40B4-BE49-F238E27FC236}">
                  <a16:creationId xmlns:a16="http://schemas.microsoft.com/office/drawing/2014/main" id="{F421BE55-9AB5-5EA9-D052-A742BF999825}"/>
                </a:ext>
              </a:extLst>
            </p:cNvPr>
            <p:cNvPicPr preferRelativeResize="0">
              <a:picLocks/>
            </p:cNvPicPr>
            <p:nvPr/>
          </p:nvPicPr>
          <p:blipFill>
            <a:blip r:embed="rId7">
              <a:extLst>
                <a:ext uri="{96DAC541-7B7A-43D3-8B79-37D633B846F1}">
                  <asvg:svgBlip xmlns:asvg="http://schemas.microsoft.com/office/drawing/2016/SVG/main" r:embed="rId9"/>
                </a:ext>
              </a:extLst>
            </a:blip>
            <a:stretch>
              <a:fillRect/>
            </a:stretch>
          </p:blipFill>
          <p:spPr>
            <a:xfrm flipH="1">
              <a:off x="3691453" y="2980394"/>
              <a:ext cx="132358" cy="137160"/>
            </a:xfrm>
            <a:prstGeom prst="rect">
              <a:avLst/>
            </a:prstGeom>
          </p:spPr>
        </p:pic>
        <p:pic>
          <p:nvPicPr>
            <p:cNvPr id="24" name="Graphic 21">
              <a:extLst>
                <a:ext uri="{FF2B5EF4-FFF2-40B4-BE49-F238E27FC236}">
                  <a16:creationId xmlns:a16="http://schemas.microsoft.com/office/drawing/2014/main" id="{23CBDDAA-8208-6B7E-DB24-8D9C4DF7147F}"/>
                </a:ext>
              </a:extLst>
            </p:cNvPr>
            <p:cNvPicPr preferRelativeResize="0">
              <a:picLocks/>
            </p:cNvPicPr>
            <p:nvPr/>
          </p:nvPicPr>
          <p:blipFill>
            <a:blip r:embed="rId7">
              <a:extLst>
                <a:ext uri="{96DAC541-7B7A-43D3-8B79-37D633B846F1}">
                  <asvg:svgBlip xmlns:asvg="http://schemas.microsoft.com/office/drawing/2016/SVG/main" r:embed="rId9"/>
                </a:ext>
              </a:extLst>
            </a:blip>
            <a:stretch>
              <a:fillRect/>
            </a:stretch>
          </p:blipFill>
          <p:spPr>
            <a:xfrm flipH="1">
              <a:off x="3664604" y="2991852"/>
              <a:ext cx="132358" cy="137160"/>
            </a:xfrm>
            <a:prstGeom prst="rect">
              <a:avLst/>
            </a:prstGeom>
          </p:spPr>
        </p:pic>
        <p:pic>
          <p:nvPicPr>
            <p:cNvPr id="25" name="Graphic 22">
              <a:extLst>
                <a:ext uri="{FF2B5EF4-FFF2-40B4-BE49-F238E27FC236}">
                  <a16:creationId xmlns:a16="http://schemas.microsoft.com/office/drawing/2014/main" id="{3E839885-DBFA-13EE-7E3E-908C3AD88D05}"/>
                </a:ext>
              </a:extLst>
            </p:cNvPr>
            <p:cNvPicPr preferRelativeResize="0">
              <a:picLocks/>
            </p:cNvPicPr>
            <p:nvPr/>
          </p:nvPicPr>
          <p:blipFill>
            <a:blip r:embed="rId7">
              <a:extLst>
                <a:ext uri="{96DAC541-7B7A-43D3-8B79-37D633B846F1}">
                  <asvg:svgBlip xmlns:asvg="http://schemas.microsoft.com/office/drawing/2016/SVG/main" r:embed="rId9"/>
                </a:ext>
              </a:extLst>
            </a:blip>
            <a:stretch>
              <a:fillRect/>
            </a:stretch>
          </p:blipFill>
          <p:spPr>
            <a:xfrm flipH="1">
              <a:off x="3648538" y="2994186"/>
              <a:ext cx="132358" cy="137160"/>
            </a:xfrm>
            <a:prstGeom prst="rect">
              <a:avLst/>
            </a:prstGeom>
          </p:spPr>
        </p:pic>
        <p:pic>
          <p:nvPicPr>
            <p:cNvPr id="26" name="Graphic 23">
              <a:extLst>
                <a:ext uri="{FF2B5EF4-FFF2-40B4-BE49-F238E27FC236}">
                  <a16:creationId xmlns:a16="http://schemas.microsoft.com/office/drawing/2014/main" id="{D3A65D14-37F8-6BC3-5C00-E258E92E9424}"/>
                </a:ext>
              </a:extLst>
            </p:cNvPr>
            <p:cNvPicPr preferRelativeResize="0">
              <a:picLocks/>
            </p:cNvPicPr>
            <p:nvPr/>
          </p:nvPicPr>
          <p:blipFill>
            <a:blip r:embed="rId7">
              <a:extLst>
                <a:ext uri="{96DAC541-7B7A-43D3-8B79-37D633B846F1}">
                  <asvg:svgBlip xmlns:asvg="http://schemas.microsoft.com/office/drawing/2016/SVG/main" r:embed="rId9"/>
                </a:ext>
              </a:extLst>
            </a:blip>
            <a:stretch>
              <a:fillRect/>
            </a:stretch>
          </p:blipFill>
          <p:spPr>
            <a:xfrm flipH="1">
              <a:off x="3585007" y="3000749"/>
              <a:ext cx="132358" cy="137160"/>
            </a:xfrm>
            <a:prstGeom prst="rect">
              <a:avLst/>
            </a:prstGeom>
          </p:spPr>
        </p:pic>
        <p:pic>
          <p:nvPicPr>
            <p:cNvPr id="27" name="Graphic 24">
              <a:extLst>
                <a:ext uri="{FF2B5EF4-FFF2-40B4-BE49-F238E27FC236}">
                  <a16:creationId xmlns:a16="http://schemas.microsoft.com/office/drawing/2014/main" id="{E40CF62B-D8C6-3AB4-9CCC-170C8204CDF4}"/>
                </a:ext>
              </a:extLst>
            </p:cNvPr>
            <p:cNvPicPr preferRelativeResize="0">
              <a:picLocks/>
            </p:cNvPicPr>
            <p:nvPr/>
          </p:nvPicPr>
          <p:blipFill>
            <a:blip r:embed="rId7">
              <a:extLst>
                <a:ext uri="{96DAC541-7B7A-43D3-8B79-37D633B846F1}">
                  <asvg:svgBlip xmlns:asvg="http://schemas.microsoft.com/office/drawing/2016/SVG/main" r:embed="rId9"/>
                </a:ext>
              </a:extLst>
            </a:blip>
            <a:stretch>
              <a:fillRect/>
            </a:stretch>
          </p:blipFill>
          <p:spPr>
            <a:xfrm flipH="1">
              <a:off x="3652300" y="3035044"/>
              <a:ext cx="132358" cy="137160"/>
            </a:xfrm>
            <a:prstGeom prst="rect">
              <a:avLst/>
            </a:prstGeom>
          </p:spPr>
        </p:pic>
        <p:pic>
          <p:nvPicPr>
            <p:cNvPr id="28" name="Graphic 25">
              <a:extLst>
                <a:ext uri="{FF2B5EF4-FFF2-40B4-BE49-F238E27FC236}">
                  <a16:creationId xmlns:a16="http://schemas.microsoft.com/office/drawing/2014/main" id="{84437A99-FCFB-2A9B-AA7C-C29A0D4A50C9}"/>
                </a:ext>
              </a:extLst>
            </p:cNvPr>
            <p:cNvPicPr preferRelativeResize="0">
              <a:picLocks/>
            </p:cNvPicPr>
            <p:nvPr/>
          </p:nvPicPr>
          <p:blipFill>
            <a:blip r:embed="rId7">
              <a:extLst>
                <a:ext uri="{96DAC541-7B7A-43D3-8B79-37D633B846F1}">
                  <asvg:svgBlip xmlns:asvg="http://schemas.microsoft.com/office/drawing/2016/SVG/main" r:embed="rId9"/>
                </a:ext>
              </a:extLst>
            </a:blip>
            <a:stretch>
              <a:fillRect/>
            </a:stretch>
          </p:blipFill>
          <p:spPr>
            <a:xfrm flipH="1">
              <a:off x="3647036" y="3000748"/>
              <a:ext cx="132358" cy="137160"/>
            </a:xfrm>
            <a:prstGeom prst="rect">
              <a:avLst/>
            </a:prstGeom>
          </p:spPr>
        </p:pic>
        <p:pic>
          <p:nvPicPr>
            <p:cNvPr id="29" name="Graphic 26">
              <a:extLst>
                <a:ext uri="{FF2B5EF4-FFF2-40B4-BE49-F238E27FC236}">
                  <a16:creationId xmlns:a16="http://schemas.microsoft.com/office/drawing/2014/main" id="{FA1C3908-74DD-034B-A827-A19BAC8E62D6}"/>
                </a:ext>
              </a:extLst>
            </p:cNvPr>
            <p:cNvPicPr preferRelativeResize="0">
              <a:picLocks/>
            </p:cNvPicPr>
            <p:nvPr/>
          </p:nvPicPr>
          <p:blipFill>
            <a:blip r:embed="rId7">
              <a:extLst>
                <a:ext uri="{96DAC541-7B7A-43D3-8B79-37D633B846F1}">
                  <asvg:svgBlip xmlns:asvg="http://schemas.microsoft.com/office/drawing/2016/SVG/main" r:embed="rId9"/>
                </a:ext>
              </a:extLst>
            </a:blip>
            <a:stretch>
              <a:fillRect/>
            </a:stretch>
          </p:blipFill>
          <p:spPr>
            <a:xfrm flipH="1">
              <a:off x="3553627" y="3005662"/>
              <a:ext cx="132358" cy="137160"/>
            </a:xfrm>
            <a:prstGeom prst="rect">
              <a:avLst/>
            </a:prstGeom>
          </p:spPr>
        </p:pic>
        <p:pic>
          <p:nvPicPr>
            <p:cNvPr id="30" name="Graphic 27">
              <a:extLst>
                <a:ext uri="{FF2B5EF4-FFF2-40B4-BE49-F238E27FC236}">
                  <a16:creationId xmlns:a16="http://schemas.microsoft.com/office/drawing/2014/main" id="{A461839B-1534-BE18-48D0-8BBDAC883EAC}"/>
                </a:ext>
              </a:extLst>
            </p:cNvPr>
            <p:cNvPicPr preferRelativeResize="0">
              <a:picLocks/>
            </p:cNvPicPr>
            <p:nvPr/>
          </p:nvPicPr>
          <p:blipFill>
            <a:blip r:embed="rId7">
              <a:extLst>
                <a:ext uri="{96DAC541-7B7A-43D3-8B79-37D633B846F1}">
                  <asvg:svgBlip xmlns:asvg="http://schemas.microsoft.com/office/drawing/2016/SVG/main" r:embed="rId9"/>
                </a:ext>
              </a:extLst>
            </a:blip>
            <a:stretch>
              <a:fillRect/>
            </a:stretch>
          </p:blipFill>
          <p:spPr>
            <a:xfrm flipH="1">
              <a:off x="3900306" y="3103624"/>
              <a:ext cx="132358" cy="137160"/>
            </a:xfrm>
            <a:prstGeom prst="rect">
              <a:avLst/>
            </a:prstGeom>
          </p:spPr>
        </p:pic>
        <p:pic>
          <p:nvPicPr>
            <p:cNvPr id="31" name="Graphic 28">
              <a:extLst>
                <a:ext uri="{FF2B5EF4-FFF2-40B4-BE49-F238E27FC236}">
                  <a16:creationId xmlns:a16="http://schemas.microsoft.com/office/drawing/2014/main" id="{9B535561-7283-53E1-3483-6F1CA65A1315}"/>
                </a:ext>
              </a:extLst>
            </p:cNvPr>
            <p:cNvPicPr preferRelativeResize="0">
              <a:picLocks/>
            </p:cNvPicPr>
            <p:nvPr/>
          </p:nvPicPr>
          <p:blipFill>
            <a:blip r:embed="rId7">
              <a:extLst>
                <a:ext uri="{96DAC541-7B7A-43D3-8B79-37D633B846F1}">
                  <asvg:svgBlip xmlns:asvg="http://schemas.microsoft.com/office/drawing/2016/SVG/main" r:embed="rId9"/>
                </a:ext>
              </a:extLst>
            </a:blip>
            <a:stretch>
              <a:fillRect/>
            </a:stretch>
          </p:blipFill>
          <p:spPr>
            <a:xfrm flipH="1">
              <a:off x="3590392" y="3039026"/>
              <a:ext cx="132358" cy="137160"/>
            </a:xfrm>
            <a:prstGeom prst="rect">
              <a:avLst/>
            </a:prstGeom>
          </p:spPr>
        </p:pic>
        <p:pic>
          <p:nvPicPr>
            <p:cNvPr id="32" name="Graphic 1">
              <a:extLst>
                <a:ext uri="{FF2B5EF4-FFF2-40B4-BE49-F238E27FC236}">
                  <a16:creationId xmlns:a16="http://schemas.microsoft.com/office/drawing/2014/main" id="{A440A328-D167-CB8E-D060-A109B1B0257F}"/>
                </a:ext>
              </a:extLst>
            </p:cNvPr>
            <p:cNvPicPr preferRelativeResize="0">
              <a:picLocks/>
            </p:cNvPicPr>
            <p:nvPr/>
          </p:nvPicPr>
          <p:blipFill>
            <a:blip r:embed="rId10">
              <a:extLst>
                <a:ext uri="{96DAC541-7B7A-43D3-8B79-37D633B846F1}">
                  <asvg:svgBlip xmlns:asvg="http://schemas.microsoft.com/office/drawing/2016/SVG/main" r:embed="rId11"/>
                </a:ext>
              </a:extLst>
            </a:blip>
            <a:stretch>
              <a:fillRect/>
            </a:stretch>
          </p:blipFill>
          <p:spPr>
            <a:xfrm flipH="1">
              <a:off x="3675852" y="2934724"/>
              <a:ext cx="132358" cy="137160"/>
            </a:xfrm>
            <a:prstGeom prst="rect">
              <a:avLst/>
            </a:prstGeom>
          </p:spPr>
        </p:pic>
        <p:pic>
          <p:nvPicPr>
            <p:cNvPr id="33" name="Graphic 2">
              <a:extLst>
                <a:ext uri="{FF2B5EF4-FFF2-40B4-BE49-F238E27FC236}">
                  <a16:creationId xmlns:a16="http://schemas.microsoft.com/office/drawing/2014/main" id="{74199DD9-3FFC-8F6D-B20C-D12459D0ED27}"/>
                </a:ext>
              </a:extLst>
            </p:cNvPr>
            <p:cNvPicPr preferRelativeResize="0">
              <a:picLocks/>
            </p:cNvPicPr>
            <p:nvPr/>
          </p:nvPicPr>
          <p:blipFill>
            <a:blip r:embed="rId10">
              <a:extLst>
                <a:ext uri="{96DAC541-7B7A-43D3-8B79-37D633B846F1}">
                  <asvg:svgBlip xmlns:asvg="http://schemas.microsoft.com/office/drawing/2016/SVG/main" r:embed="rId11"/>
                </a:ext>
              </a:extLst>
            </a:blip>
            <a:stretch>
              <a:fillRect/>
            </a:stretch>
          </p:blipFill>
          <p:spPr>
            <a:xfrm flipH="1">
              <a:off x="3603542" y="2970446"/>
              <a:ext cx="132358" cy="137160"/>
            </a:xfrm>
            <a:prstGeom prst="rect">
              <a:avLst/>
            </a:prstGeom>
          </p:spPr>
        </p:pic>
        <p:pic>
          <p:nvPicPr>
            <p:cNvPr id="34" name="Graphic 3">
              <a:extLst>
                <a:ext uri="{FF2B5EF4-FFF2-40B4-BE49-F238E27FC236}">
                  <a16:creationId xmlns:a16="http://schemas.microsoft.com/office/drawing/2014/main" id="{B1EF4D41-ABA7-FBE2-7743-56C10AEA1306}"/>
                </a:ext>
              </a:extLst>
            </p:cNvPr>
            <p:cNvPicPr preferRelativeResize="0">
              <a:picLocks/>
            </p:cNvPicPr>
            <p:nvPr/>
          </p:nvPicPr>
          <p:blipFill>
            <a:blip r:embed="rId10">
              <a:extLst>
                <a:ext uri="{96DAC541-7B7A-43D3-8B79-37D633B846F1}">
                  <asvg:svgBlip xmlns:asvg="http://schemas.microsoft.com/office/drawing/2016/SVG/main" r:embed="rId11"/>
                </a:ext>
              </a:extLst>
            </a:blip>
            <a:stretch>
              <a:fillRect/>
            </a:stretch>
          </p:blipFill>
          <p:spPr>
            <a:xfrm flipH="1">
              <a:off x="3857562" y="3116434"/>
              <a:ext cx="132358" cy="137160"/>
            </a:xfrm>
            <a:prstGeom prst="rect">
              <a:avLst/>
            </a:prstGeom>
          </p:spPr>
        </p:pic>
        <p:pic>
          <p:nvPicPr>
            <p:cNvPr id="35" name="Graphic 4">
              <a:extLst>
                <a:ext uri="{FF2B5EF4-FFF2-40B4-BE49-F238E27FC236}">
                  <a16:creationId xmlns:a16="http://schemas.microsoft.com/office/drawing/2014/main" id="{5DA2E5EE-126B-E7AF-B54F-22326D06AE3F}"/>
                </a:ext>
              </a:extLst>
            </p:cNvPr>
            <p:cNvPicPr preferRelativeResize="0">
              <a:picLocks/>
            </p:cNvPicPr>
            <p:nvPr/>
          </p:nvPicPr>
          <p:blipFill>
            <a:blip r:embed="rId10">
              <a:extLst>
                <a:ext uri="{96DAC541-7B7A-43D3-8B79-37D633B846F1}">
                  <asvg:svgBlip xmlns:asvg="http://schemas.microsoft.com/office/drawing/2016/SVG/main" r:embed="rId11"/>
                </a:ext>
              </a:extLst>
            </a:blip>
            <a:stretch>
              <a:fillRect/>
            </a:stretch>
          </p:blipFill>
          <p:spPr>
            <a:xfrm flipH="1">
              <a:off x="3640598" y="3016612"/>
              <a:ext cx="132358" cy="137160"/>
            </a:xfrm>
            <a:prstGeom prst="rect">
              <a:avLst/>
            </a:prstGeom>
          </p:spPr>
        </p:pic>
        <p:pic>
          <p:nvPicPr>
            <p:cNvPr id="36" name="Graphic 29">
              <a:extLst>
                <a:ext uri="{FF2B5EF4-FFF2-40B4-BE49-F238E27FC236}">
                  <a16:creationId xmlns:a16="http://schemas.microsoft.com/office/drawing/2014/main" id="{2DBFFC94-506C-F87D-9EFA-421360577C10}"/>
                </a:ext>
              </a:extLst>
            </p:cNvPr>
            <p:cNvPicPr preferRelativeResize="0">
              <a:picLocks/>
            </p:cNvPicPr>
            <p:nvPr/>
          </p:nvPicPr>
          <p:blipFill>
            <a:blip r:embed="rId12">
              <a:extLst>
                <a:ext uri="{96DAC541-7B7A-43D3-8B79-37D633B846F1}">
                  <asvg:svgBlip xmlns:asvg="http://schemas.microsoft.com/office/drawing/2016/SVG/main" r:embed="rId13"/>
                </a:ext>
              </a:extLst>
            </a:blip>
            <a:stretch>
              <a:fillRect/>
            </a:stretch>
          </p:blipFill>
          <p:spPr>
            <a:xfrm flipH="1">
              <a:off x="3937914" y="2256618"/>
              <a:ext cx="132358" cy="137160"/>
            </a:xfrm>
            <a:prstGeom prst="rect">
              <a:avLst/>
            </a:prstGeom>
          </p:spPr>
        </p:pic>
        <p:pic>
          <p:nvPicPr>
            <p:cNvPr id="37" name="Graphic 447">
              <a:extLst>
                <a:ext uri="{FF2B5EF4-FFF2-40B4-BE49-F238E27FC236}">
                  <a16:creationId xmlns:a16="http://schemas.microsoft.com/office/drawing/2014/main" id="{CD1F3DEC-8647-7DDB-2800-13983244DCF5}"/>
                </a:ext>
              </a:extLst>
            </p:cNvPr>
            <p:cNvPicPr preferRelativeResize="0">
              <a:picLocks/>
            </p:cNvPicPr>
            <p:nvPr/>
          </p:nvPicPr>
          <p:blipFill>
            <a:blip r:embed="rId7">
              <a:extLst>
                <a:ext uri="{96DAC541-7B7A-43D3-8B79-37D633B846F1}">
                  <asvg:svgBlip xmlns:asvg="http://schemas.microsoft.com/office/drawing/2016/SVG/main" r:embed="rId9"/>
                </a:ext>
              </a:extLst>
            </a:blip>
            <a:stretch>
              <a:fillRect/>
            </a:stretch>
          </p:blipFill>
          <p:spPr>
            <a:xfrm flipH="1">
              <a:off x="3532092" y="3122006"/>
              <a:ext cx="132358" cy="137160"/>
            </a:xfrm>
            <a:prstGeom prst="rect">
              <a:avLst/>
            </a:prstGeom>
          </p:spPr>
        </p:pic>
        <p:pic>
          <p:nvPicPr>
            <p:cNvPr id="38" name="Graphic 5">
              <a:extLst>
                <a:ext uri="{FF2B5EF4-FFF2-40B4-BE49-F238E27FC236}">
                  <a16:creationId xmlns:a16="http://schemas.microsoft.com/office/drawing/2014/main" id="{AE2F3FF4-8792-F380-4404-510E5C1647E1}"/>
                </a:ext>
              </a:extLst>
            </p:cNvPr>
            <p:cNvPicPr preferRelativeResize="0">
              <a:picLocks/>
            </p:cNvPicPr>
            <p:nvPr/>
          </p:nvPicPr>
          <p:blipFill>
            <a:blip r:embed="rId7">
              <a:extLst>
                <a:ext uri="{96DAC541-7B7A-43D3-8B79-37D633B846F1}">
                  <asvg:svgBlip xmlns:asvg="http://schemas.microsoft.com/office/drawing/2016/SVG/main" r:embed="rId9"/>
                </a:ext>
              </a:extLst>
            </a:blip>
            <a:stretch>
              <a:fillRect/>
            </a:stretch>
          </p:blipFill>
          <p:spPr>
            <a:xfrm flipH="1">
              <a:off x="3614198" y="2969865"/>
              <a:ext cx="132358" cy="137160"/>
            </a:xfrm>
            <a:prstGeom prst="rect">
              <a:avLst/>
            </a:prstGeom>
          </p:spPr>
        </p:pic>
      </p:grpSp>
      <p:pic>
        <p:nvPicPr>
          <p:cNvPr id="2" name="Image 1">
            <a:extLst>
              <a:ext uri="{FF2B5EF4-FFF2-40B4-BE49-F238E27FC236}">
                <a16:creationId xmlns:a16="http://schemas.microsoft.com/office/drawing/2014/main" id="{EEB1B42D-7D8B-6166-9CBC-93CEC7C7B1F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04800" y="0"/>
            <a:ext cx="2580167" cy="1003398"/>
          </a:xfrm>
          <a:prstGeom prst="rect">
            <a:avLst/>
          </a:prstGeom>
        </p:spPr>
      </p:pic>
    </p:spTree>
    <p:extLst>
      <p:ext uri="{BB962C8B-B14F-4D97-AF65-F5344CB8AC3E}">
        <p14:creationId xmlns:p14="http://schemas.microsoft.com/office/powerpoint/2010/main" val="375376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eleteit">
            <a:extLst>
              <a:ext uri="{FF2B5EF4-FFF2-40B4-BE49-F238E27FC236}">
                <a16:creationId xmlns:a16="http://schemas.microsoft.com/office/drawing/2014/main" id="{3D751F77-42C7-47DD-B6DA-0C8BE469D16F}"/>
              </a:ext>
            </a:extLst>
          </p:cNvPr>
          <p:cNvPicPr>
            <a:picLocks/>
          </p:cNvPicPr>
          <p:nvPr/>
        </p:nvPicPr>
        <p:blipFill>
          <a:blip r:embed="rId3"/>
          <a:stretch>
            <a:fillRect/>
          </a:stretch>
        </p:blipFill>
        <p:spPr>
          <a:xfrm>
            <a:off x="216195" y="85968"/>
            <a:ext cx="11662367" cy="6511865"/>
          </a:xfrm>
          <a:prstGeom prst="rect">
            <a:avLst/>
          </a:prstGeom>
        </p:spPr>
      </p:pic>
      <p:grpSp>
        <p:nvGrpSpPr>
          <p:cNvPr id="10" name="Groupe 9">
            <a:extLst>
              <a:ext uri="{FF2B5EF4-FFF2-40B4-BE49-F238E27FC236}">
                <a16:creationId xmlns:a16="http://schemas.microsoft.com/office/drawing/2014/main" id="{71A5668B-E2D9-325D-134F-D4097D82B248}"/>
              </a:ext>
            </a:extLst>
          </p:cNvPr>
          <p:cNvGrpSpPr/>
          <p:nvPr/>
        </p:nvGrpSpPr>
        <p:grpSpPr>
          <a:xfrm>
            <a:off x="-100009" y="2259680"/>
            <a:ext cx="4752574" cy="2501194"/>
            <a:chOff x="3400675" y="3868142"/>
            <a:chExt cx="4752574" cy="2501194"/>
          </a:xfrm>
        </p:grpSpPr>
        <p:sp>
          <p:nvSpPr>
            <p:cNvPr id="14" name="Rectangle 13">
              <a:extLst>
                <a:ext uri="{FF2B5EF4-FFF2-40B4-BE49-F238E27FC236}">
                  <a16:creationId xmlns:a16="http://schemas.microsoft.com/office/drawing/2014/main" id="{166E5757-07FF-4F44-B11E-6FCF4C69BE41}"/>
                </a:ext>
              </a:extLst>
            </p:cNvPr>
            <p:cNvSpPr/>
            <p:nvPr/>
          </p:nvSpPr>
          <p:spPr>
            <a:xfrm>
              <a:off x="3400675" y="3868142"/>
              <a:ext cx="4752574" cy="250119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2">
              <a:extLst>
                <a:ext uri="{FF2B5EF4-FFF2-40B4-BE49-F238E27FC236}">
                  <a16:creationId xmlns:a16="http://schemas.microsoft.com/office/drawing/2014/main" id="{15D4BA48-E083-744A-AF05-A59443522C28}"/>
                </a:ext>
              </a:extLst>
            </p:cNvPr>
            <p:cNvSpPr txBox="1">
              <a:spLocks noChangeArrowheads="1"/>
            </p:cNvSpPr>
            <p:nvPr/>
          </p:nvSpPr>
          <p:spPr>
            <a:xfrm>
              <a:off x="3664037" y="3885231"/>
              <a:ext cx="4225849" cy="2255608"/>
            </a:xfrm>
            <a:prstGeom prst="rect">
              <a:avLst/>
            </a:prstGeom>
          </p:spPr>
          <p:txBody>
            <a:bodyPr vert="horz" wrap="square" lIns="0" tIns="0" rIns="0" bIns="0" rtlCol="0" anchor="ctr">
              <a:no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ts val="3400"/>
                </a:lnSpc>
                <a:spcBef>
                  <a:spcPct val="0"/>
                </a:spcBef>
                <a:spcAft>
                  <a:spcPct val="0"/>
                </a:spcAft>
                <a:buClrTx/>
                <a:buSzTx/>
                <a:buFontTx/>
                <a:buNone/>
                <a:tabLst/>
                <a:defRPr/>
              </a:pPr>
              <a:r>
                <a:rPr kumimoji="0" lang="fr-FR" sz="2400" b="1" i="0" u="none" strike="noStrike" kern="1200" cap="none" spc="0" normalizeH="0" baseline="0" noProof="0" dirty="0">
                  <a:ln>
                    <a:noFill/>
                  </a:ln>
                  <a:solidFill>
                    <a:schemeClr val="bg1"/>
                  </a:solidFill>
                  <a:effectLst/>
                  <a:uLnTx/>
                  <a:uFillTx/>
                  <a:latin typeface="Calibri"/>
                  <a:ea typeface="+mj-ea"/>
                  <a:cs typeface="+mj-cs"/>
                </a:rPr>
                <a:t>Cas de polio </a:t>
              </a:r>
              <a:r>
                <a:rPr lang="fr-FR" sz="2400" b="1" dirty="0">
                  <a:solidFill>
                    <a:schemeClr val="bg1"/>
                  </a:solidFill>
                  <a:latin typeface="Calibri"/>
                </a:rPr>
                <a:t>- </a:t>
              </a:r>
              <a:r>
                <a:rPr kumimoji="0" lang="fr-FR" sz="2400" b="1" i="0" u="none" strike="noStrike" kern="1200" cap="none" spc="0" normalizeH="0" baseline="0" noProof="0" dirty="0">
                  <a:ln>
                    <a:noFill/>
                  </a:ln>
                  <a:solidFill>
                    <a:schemeClr val="bg1"/>
                  </a:solidFill>
                  <a:effectLst/>
                  <a:uLnTx/>
                  <a:uFillTx/>
                  <a:latin typeface="Calibri"/>
                  <a:ea typeface="+mj-ea"/>
                  <a:cs typeface="+mj-cs"/>
                </a:rPr>
                <a:t>6 derniers mois </a:t>
              </a:r>
            </a:p>
            <a:p>
              <a:pPr marL="457200" marR="0" lvl="0" indent="-457200" algn="l" defTabSz="914400" rtl="0" eaLnBrk="1" fontAlgn="base" latinLnBrk="0" hangingPunct="1">
                <a:lnSpc>
                  <a:spcPts val="3400"/>
                </a:lnSpc>
                <a:spcBef>
                  <a:spcPct val="0"/>
                </a:spcBef>
                <a:spcAft>
                  <a:spcPct val="0"/>
                </a:spcAft>
                <a:buClr>
                  <a:srgbClr val="FF0000"/>
                </a:buClr>
                <a:buSzPct val="160000"/>
                <a:buFont typeface="Arial" panose="020B0604020202020204" pitchFamily="34" charset="0"/>
                <a:buChar char="•"/>
                <a:tabLst/>
                <a:defRPr/>
              </a:pPr>
              <a:r>
                <a:rPr kumimoji="0" lang="fr-FR" sz="1800" i="0" u="none" strike="noStrike" kern="1200" cap="none" spc="0" normalizeH="0" baseline="0" noProof="0" dirty="0">
                  <a:ln>
                    <a:noFill/>
                  </a:ln>
                  <a:solidFill>
                    <a:schemeClr val="bg1"/>
                  </a:solidFill>
                  <a:effectLst/>
                  <a:uLnTx/>
                  <a:uFillTx/>
                  <a:latin typeface="Calibri"/>
                  <a:ea typeface="+mj-ea"/>
                  <a:cs typeface="+mj-cs"/>
                </a:rPr>
                <a:t>Virus Sauvage </a:t>
              </a:r>
            </a:p>
            <a:p>
              <a:pPr marL="457200" indent="-457200" algn="l" defTabSz="914400" eaLnBrk="1" hangingPunct="1">
                <a:buClr>
                  <a:srgbClr val="00B050"/>
                </a:buClr>
                <a:buSzPct val="160000"/>
                <a:buFont typeface="Arial" panose="020B0604020202020204" pitchFamily="34" charset="0"/>
                <a:buChar char="•"/>
                <a:defRPr/>
              </a:pPr>
              <a:r>
                <a:rPr lang="fr-FR" sz="1800" dirty="0">
                  <a:solidFill>
                    <a:schemeClr val="bg1"/>
                  </a:solidFill>
                  <a:latin typeface="Calibri"/>
                </a:rPr>
                <a:t>Mutations dérivées de la souche vaccinale de type 2 </a:t>
              </a:r>
            </a:p>
            <a:p>
              <a:pPr marL="457200" indent="-457200" algn="l" defTabSz="914400" eaLnBrk="1" hangingPunct="1">
                <a:buClr>
                  <a:srgbClr val="FFC000"/>
                </a:buClr>
                <a:buSzPct val="160000"/>
                <a:buFont typeface="Arial" panose="020B0604020202020204" pitchFamily="34" charset="0"/>
                <a:buChar char="•"/>
                <a:defRPr/>
              </a:pPr>
              <a:r>
                <a:rPr lang="fr-FR" sz="1800" dirty="0">
                  <a:solidFill>
                    <a:schemeClr val="bg1"/>
                  </a:solidFill>
                  <a:latin typeface="Calibri"/>
                </a:rPr>
                <a:t>Virus circulant dérivés de la souche vaccinale de type 1</a:t>
              </a:r>
            </a:p>
          </p:txBody>
        </p:sp>
      </p:grpSp>
      <p:sp>
        <p:nvSpPr>
          <p:cNvPr id="11" name="Date Placeholder 3">
            <a:extLst>
              <a:ext uri="{FF2B5EF4-FFF2-40B4-BE49-F238E27FC236}">
                <a16:creationId xmlns:a16="http://schemas.microsoft.com/office/drawing/2014/main" id="{4186F442-72F3-4ED8-A2FD-5D6D710C8B6B}"/>
              </a:ext>
            </a:extLst>
          </p:cNvPr>
          <p:cNvSpPr txBox="1">
            <a:spLocks/>
          </p:cNvSpPr>
          <p:nvPr/>
        </p:nvSpPr>
        <p:spPr bwMode="auto">
          <a:xfrm>
            <a:off x="9444879" y="6604268"/>
            <a:ext cx="2769404" cy="250825"/>
          </a:xfrm>
          <a:prstGeom prst="rect">
            <a:avLst/>
          </a:prstGeom>
          <a:noFill/>
        </p:spPr>
        <p:txBody>
          <a:bodyPr numCol="1">
            <a:prstTxWarp prst="textNoShape">
              <a:avLst/>
            </a:prstTxWarp>
          </a:bodyPr>
          <a:lstStyle>
            <a:defPPr>
              <a:defRPr lang="en-US"/>
            </a:defPPr>
            <a:lvl1pPr marL="0" algn="l" defTabSz="914400" rtl="0" eaLnBrk="0" latinLnBrk="0" hangingPunct="0">
              <a:lnSpc>
                <a:spcPct val="90000"/>
              </a:lnSpc>
              <a:spcBef>
                <a:spcPts val="1000"/>
              </a:spcBef>
              <a:buSzPct val="100000"/>
              <a:buFont typeface="Arial" pitchFamily="34" charset="0"/>
              <a:buChar char="•"/>
              <a:defRPr sz="2800" kern="1200">
                <a:solidFill>
                  <a:srgbClr val="000000"/>
                </a:solidFill>
                <a:latin typeface="Calibri" pitchFamily="34" charset="0"/>
                <a:ea typeface="+mn-ea"/>
                <a:cs typeface="+mn-cs"/>
              </a:defRPr>
            </a:lvl1pPr>
            <a:lvl2pPr marL="740661" indent="-284864" algn="l" defTabSz="914400" rtl="0" eaLnBrk="0" latinLnBrk="0" hangingPunct="0">
              <a:lnSpc>
                <a:spcPct val="90000"/>
              </a:lnSpc>
              <a:spcBef>
                <a:spcPts val="500"/>
              </a:spcBef>
              <a:buSzPct val="100000"/>
              <a:buFont typeface="Arial" pitchFamily="34" charset="0"/>
              <a:buChar char="•"/>
              <a:defRPr sz="2300" kern="1200">
                <a:solidFill>
                  <a:srgbClr val="000000"/>
                </a:solidFill>
                <a:latin typeface="Calibri" pitchFamily="34" charset="0"/>
                <a:ea typeface="+mn-ea"/>
                <a:cs typeface="+mn-cs"/>
              </a:defRPr>
            </a:lvl2pPr>
            <a:lvl3pPr marL="1139488" indent="-227895" algn="l" defTabSz="914400" rtl="0" eaLnBrk="0" latinLnBrk="0" hangingPunct="0">
              <a:lnSpc>
                <a:spcPct val="90000"/>
              </a:lnSpc>
              <a:spcBef>
                <a:spcPts val="500"/>
              </a:spcBef>
              <a:buSzPct val="100000"/>
              <a:buFont typeface="Arial" pitchFamily="34" charset="0"/>
              <a:buChar char="•"/>
              <a:defRPr sz="2000" kern="1200">
                <a:solidFill>
                  <a:srgbClr val="000000"/>
                </a:solidFill>
                <a:latin typeface="Calibri" pitchFamily="34" charset="0"/>
                <a:ea typeface="+mn-ea"/>
                <a:cs typeface="+mn-cs"/>
              </a:defRPr>
            </a:lvl3pPr>
            <a:lvl4pPr marL="1595270" indent="-227895" algn="l" defTabSz="914400" rtl="0" eaLnBrk="0" latinLnBrk="0" hangingPunct="0">
              <a:lnSpc>
                <a:spcPct val="90000"/>
              </a:lnSpc>
              <a:spcBef>
                <a:spcPts val="500"/>
              </a:spcBef>
              <a:buSzPct val="100000"/>
              <a:buFont typeface="Arial" pitchFamily="34" charset="0"/>
              <a:buChar char="•"/>
              <a:defRPr sz="1800" kern="1200">
                <a:solidFill>
                  <a:srgbClr val="000000"/>
                </a:solidFill>
                <a:latin typeface="Calibri" pitchFamily="34" charset="0"/>
                <a:ea typeface="+mn-ea"/>
                <a:cs typeface="+mn-cs"/>
              </a:defRPr>
            </a:lvl4pPr>
            <a:lvl5pPr marL="2051067" indent="-227895" algn="l" defTabSz="914400" rtl="0" eaLnBrk="0" latinLnBrk="0" hangingPunct="0">
              <a:lnSpc>
                <a:spcPct val="90000"/>
              </a:lnSpc>
              <a:spcBef>
                <a:spcPts val="500"/>
              </a:spcBef>
              <a:buSzPct val="100000"/>
              <a:buFont typeface="Arial" pitchFamily="34" charset="0"/>
              <a:buChar char="•"/>
              <a:defRPr sz="1800" kern="1200">
                <a:solidFill>
                  <a:srgbClr val="000000"/>
                </a:solidFill>
                <a:latin typeface="Calibri" pitchFamily="34" charset="0"/>
                <a:ea typeface="+mn-ea"/>
                <a:cs typeface="+mn-cs"/>
              </a:defRPr>
            </a:lvl5pPr>
            <a:lvl6pPr marL="2506859" indent="-227895" algn="l" defTabSz="914400" rtl="0" eaLnBrk="0" fontAlgn="base" latinLnBrk="0" hangingPunct="0">
              <a:lnSpc>
                <a:spcPct val="90000"/>
              </a:lnSpc>
              <a:spcBef>
                <a:spcPts val="500"/>
              </a:spcBef>
              <a:spcAft>
                <a:spcPct val="0"/>
              </a:spcAft>
              <a:buSzPct val="100000"/>
              <a:buFont typeface="Arial" pitchFamily="34" charset="0"/>
              <a:buChar char="•"/>
              <a:defRPr sz="1800" kern="1200">
                <a:solidFill>
                  <a:srgbClr val="000000"/>
                </a:solidFill>
                <a:latin typeface="Calibri" pitchFamily="34" charset="0"/>
                <a:ea typeface="+mn-ea"/>
                <a:cs typeface="+mn-cs"/>
              </a:defRPr>
            </a:lvl6pPr>
            <a:lvl7pPr marL="2962647" indent="-227895" algn="l" defTabSz="914400" rtl="0" eaLnBrk="0" fontAlgn="base" latinLnBrk="0" hangingPunct="0">
              <a:lnSpc>
                <a:spcPct val="90000"/>
              </a:lnSpc>
              <a:spcBef>
                <a:spcPts val="500"/>
              </a:spcBef>
              <a:spcAft>
                <a:spcPct val="0"/>
              </a:spcAft>
              <a:buSzPct val="100000"/>
              <a:buFont typeface="Arial" pitchFamily="34" charset="0"/>
              <a:buChar char="•"/>
              <a:defRPr sz="1800" kern="1200">
                <a:solidFill>
                  <a:srgbClr val="000000"/>
                </a:solidFill>
                <a:latin typeface="Calibri" pitchFamily="34" charset="0"/>
                <a:ea typeface="+mn-ea"/>
                <a:cs typeface="+mn-cs"/>
              </a:defRPr>
            </a:lvl7pPr>
            <a:lvl8pPr marL="3418441" indent="-227895" algn="l" defTabSz="914400" rtl="0" eaLnBrk="0" fontAlgn="base" latinLnBrk="0" hangingPunct="0">
              <a:lnSpc>
                <a:spcPct val="90000"/>
              </a:lnSpc>
              <a:spcBef>
                <a:spcPts val="500"/>
              </a:spcBef>
              <a:spcAft>
                <a:spcPct val="0"/>
              </a:spcAft>
              <a:buSzPct val="100000"/>
              <a:buFont typeface="Arial" pitchFamily="34" charset="0"/>
              <a:buChar char="•"/>
              <a:defRPr sz="1800" kern="1200">
                <a:solidFill>
                  <a:srgbClr val="000000"/>
                </a:solidFill>
                <a:latin typeface="Calibri" pitchFamily="34" charset="0"/>
                <a:ea typeface="+mn-ea"/>
                <a:cs typeface="+mn-cs"/>
              </a:defRPr>
            </a:lvl8pPr>
            <a:lvl9pPr marL="3874237" indent="-227895" algn="l" defTabSz="914400" rtl="0" eaLnBrk="0" fontAlgn="base" latinLnBrk="0" hangingPunct="0">
              <a:lnSpc>
                <a:spcPct val="90000"/>
              </a:lnSpc>
              <a:spcBef>
                <a:spcPts val="500"/>
              </a:spcBef>
              <a:spcAft>
                <a:spcPct val="0"/>
              </a:spcAft>
              <a:buSzPct val="100000"/>
              <a:buFont typeface="Arial" pitchFamily="34" charset="0"/>
              <a:buChar char="•"/>
              <a:defRPr sz="1800" kern="1200">
                <a:solidFill>
                  <a:srgbClr val="000000"/>
                </a:solidFill>
                <a:latin typeface="Calibri" pitchFamily="34" charset="0"/>
                <a:ea typeface="+mn-ea"/>
                <a:cs typeface="+mn-cs"/>
              </a:defRPr>
            </a:lvl9pPr>
          </a:lstStyle>
          <a:p>
            <a:pPr algn="r" eaLnBrk="1" fontAlgn="base" hangingPunct="1">
              <a:lnSpc>
                <a:spcPct val="100000"/>
              </a:lnSpc>
              <a:spcBef>
                <a:spcPct val="0"/>
              </a:spcBef>
              <a:spcAft>
                <a:spcPct val="0"/>
              </a:spcAft>
              <a:buSzTx/>
              <a:buFontTx/>
              <a:buNone/>
              <a:defRPr/>
            </a:pPr>
            <a:r>
              <a:rPr lang="en-GB" altLang="fr-FR" sz="1200" b="1" dirty="0" err="1">
                <a:solidFill>
                  <a:schemeClr val="bg1"/>
                </a:solidFill>
                <a:cs typeface="Calibri" pitchFamily="34" charset="0"/>
              </a:rPr>
              <a:t>Données</a:t>
            </a:r>
            <a:r>
              <a:rPr lang="en-GB" altLang="fr-FR" sz="1200" b="1" dirty="0">
                <a:solidFill>
                  <a:schemeClr val="bg1"/>
                </a:solidFill>
                <a:cs typeface="Calibri" pitchFamily="34" charset="0"/>
              </a:rPr>
              <a:t> OMS au  11 </a:t>
            </a:r>
            <a:r>
              <a:rPr lang="en-GB" altLang="fr-FR" sz="1200" b="1" dirty="0" err="1">
                <a:solidFill>
                  <a:schemeClr val="bg1"/>
                </a:solidFill>
                <a:cs typeface="Calibri" pitchFamily="34" charset="0"/>
              </a:rPr>
              <a:t>Octobre</a:t>
            </a:r>
            <a:r>
              <a:rPr lang="en-GB" altLang="fr-FR" sz="1200" b="1" dirty="0">
                <a:solidFill>
                  <a:schemeClr val="bg1"/>
                </a:solidFill>
                <a:cs typeface="Calibri" pitchFamily="34" charset="0"/>
              </a:rPr>
              <a:t> 2022</a:t>
            </a:r>
          </a:p>
        </p:txBody>
      </p:sp>
      <p:sp>
        <p:nvSpPr>
          <p:cNvPr id="8" name="Espace réservé du numéro de diapositive 3">
            <a:extLst>
              <a:ext uri="{FF2B5EF4-FFF2-40B4-BE49-F238E27FC236}">
                <a16:creationId xmlns:a16="http://schemas.microsoft.com/office/drawing/2014/main" id="{BD30FDD0-50E4-4D37-A3A4-CC0217937F28}"/>
              </a:ext>
            </a:extLst>
          </p:cNvPr>
          <p:cNvSpPr txBox="1">
            <a:spLocks/>
          </p:cNvSpPr>
          <p:nvPr/>
        </p:nvSpPr>
        <p:spPr>
          <a:xfrm>
            <a:off x="3" y="6604000"/>
            <a:ext cx="2370667" cy="254000"/>
          </a:xfrm>
          <a:prstGeom prst="rect">
            <a:avLst/>
          </a:prstGeom>
        </p:spPr>
        <p:txBody>
          <a:bodyPr vert="horz" lIns="91440" tIns="45720" rIns="91440" bIns="45720" rtlCol="0" anchor="ctr"/>
          <a:lstStyle>
            <a:defPPr>
              <a:defRPr lang="en-US"/>
            </a:defPPr>
            <a:lvl1pPr algn="r" defTabSz="457200" fontAlgn="auto">
              <a:spcBef>
                <a:spcPts val="0"/>
              </a:spcBef>
              <a:spcAft>
                <a:spcPts val="0"/>
              </a:spcAft>
              <a:defRPr sz="1200">
                <a:solidFill>
                  <a:prstClr val="white"/>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5B703-056F-479E-8893-F9987D298CDC}" type="slidenum">
              <a:rPr lang="en-GB" smtClean="0"/>
              <a:pPr/>
              <a:t>9</a:t>
            </a:fld>
            <a:endParaRPr lang="en-GB"/>
          </a:p>
        </p:txBody>
      </p:sp>
      <p:sp>
        <p:nvSpPr>
          <p:cNvPr id="12" name="TextBox 15">
            <a:extLst>
              <a:ext uri="{FF2B5EF4-FFF2-40B4-BE49-F238E27FC236}">
                <a16:creationId xmlns:a16="http://schemas.microsoft.com/office/drawing/2014/main" id="{CAF8585E-2E97-409E-A897-49B00E3159B3}"/>
              </a:ext>
            </a:extLst>
          </p:cNvPr>
          <p:cNvSpPr txBox="1"/>
          <p:nvPr/>
        </p:nvSpPr>
        <p:spPr>
          <a:xfrm>
            <a:off x="2276278" y="85968"/>
            <a:ext cx="7146568" cy="1200329"/>
          </a:xfrm>
          <a:prstGeom prst="rect">
            <a:avLst/>
          </a:prstGeom>
          <a:solidFill>
            <a:schemeClr val="bg1"/>
          </a:solidFill>
        </p:spPr>
        <p:txBody>
          <a:bodyPr wrap="square" rtlCol="0">
            <a:spAutoFit/>
          </a:bodyPr>
          <a:lstStyle/>
          <a:p>
            <a:pPr algn="ctr" defTabSz="457200" fontAlgn="base">
              <a:spcBef>
                <a:spcPct val="0"/>
              </a:spcBef>
              <a:spcAft>
                <a:spcPct val="0"/>
              </a:spcAft>
            </a:pPr>
            <a:r>
              <a:rPr lang="fr-CH" sz="3600" b="1" dirty="0">
                <a:solidFill>
                  <a:srgbClr val="F49B03"/>
                </a:solidFill>
                <a:latin typeface="+mj-lt"/>
                <a:ea typeface="+mj-ea"/>
                <a:cs typeface="+mj-cs"/>
              </a:rPr>
              <a:t>Le virus sauvage de la polio disparait  mais…  </a:t>
            </a:r>
            <a:endParaRPr lang="en-US" sz="3600" b="1" dirty="0">
              <a:solidFill>
                <a:srgbClr val="F49B03"/>
              </a:solidFill>
              <a:latin typeface="+mj-lt"/>
              <a:ea typeface="+mj-ea"/>
              <a:cs typeface="+mj-cs"/>
            </a:endParaRPr>
          </a:p>
        </p:txBody>
      </p:sp>
      <p:pic>
        <p:nvPicPr>
          <p:cNvPr id="4" name="Image 3">
            <a:extLst>
              <a:ext uri="{FF2B5EF4-FFF2-40B4-BE49-F238E27FC236}">
                <a16:creationId xmlns:a16="http://schemas.microsoft.com/office/drawing/2014/main" id="{F3738304-6514-4B88-F913-2F64136ED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6716" y="5488496"/>
            <a:ext cx="878027" cy="1115508"/>
          </a:xfrm>
          <a:prstGeom prst="rect">
            <a:avLst/>
          </a:prstGeom>
        </p:spPr>
      </p:pic>
      <p:pic>
        <p:nvPicPr>
          <p:cNvPr id="6" name="Image 5">
            <a:extLst>
              <a:ext uri="{FF2B5EF4-FFF2-40B4-BE49-F238E27FC236}">
                <a16:creationId xmlns:a16="http://schemas.microsoft.com/office/drawing/2014/main" id="{F8C0104B-EAAA-E9EB-B93C-8AD2DA4C7E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9169" y="0"/>
            <a:ext cx="2116636" cy="823136"/>
          </a:xfrm>
          <a:prstGeom prst="rect">
            <a:avLst/>
          </a:prstGeom>
        </p:spPr>
      </p:pic>
    </p:spTree>
    <p:extLst>
      <p:ext uri="{BB962C8B-B14F-4D97-AF65-F5344CB8AC3E}">
        <p14:creationId xmlns:p14="http://schemas.microsoft.com/office/powerpoint/2010/main" val="16754475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EuropeanCommissionBreakfastMeetingMichelZaffran re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Rotary Palette">
      <a:dk1>
        <a:srgbClr val="01B4E7"/>
      </a:dk1>
      <a:lt1>
        <a:srgbClr val="FFFFFF"/>
      </a:lt1>
      <a:dk2>
        <a:srgbClr val="01B4E7"/>
      </a:dk2>
      <a:lt2>
        <a:srgbClr val="FFFFFF"/>
      </a:lt2>
      <a:accent1>
        <a:srgbClr val="F7A81B"/>
      </a:accent1>
      <a:accent2>
        <a:srgbClr val="D91B5C"/>
      </a:accent2>
      <a:accent3>
        <a:srgbClr val="009999"/>
      </a:accent3>
      <a:accent4>
        <a:srgbClr val="872175"/>
      </a:accent4>
      <a:accent5>
        <a:srgbClr val="FF7600"/>
      </a:accent5>
      <a:accent6>
        <a:srgbClr val="005DAA"/>
      </a:accent6>
      <a:hlink>
        <a:srgbClr val="17458F"/>
      </a:hlink>
      <a:folHlink>
        <a:srgbClr val="C9DEE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EuropeanCommissionBreakfastMeetingMichelZaffran re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76742D4DB68A489532F5BCF3A877B0" ma:contentTypeVersion="13" ma:contentTypeDescription="Create a new document." ma:contentTypeScope="" ma:versionID="2700e56b8c4cd760f39348a912510312">
  <xsd:schema xmlns:xsd="http://www.w3.org/2001/XMLSchema" xmlns:xs="http://www.w3.org/2001/XMLSchema" xmlns:p="http://schemas.microsoft.com/office/2006/metadata/properties" xmlns:ns3="135c21ef-598c-46b5-b05c-090a48a494fa" xmlns:ns4="f2f76fcc-f37a-469d-ab23-63e3147ee15d" targetNamespace="http://schemas.microsoft.com/office/2006/metadata/properties" ma:root="true" ma:fieldsID="a1bc8509bab227bf93fc76f478fd0d90" ns3:_="" ns4:_="">
    <xsd:import namespace="135c21ef-598c-46b5-b05c-090a48a494fa"/>
    <xsd:import namespace="f2f76fcc-f37a-469d-ab23-63e3147ee15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5c21ef-598c-46b5-b05c-090a48a494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f76fcc-f37a-469d-ab23-63e3147ee15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92C8B9A-9624-4A89-93FB-D54F1DAD488F}">
  <ds:schemaRefs>
    <ds:schemaRef ds:uri="http://schemas.microsoft.com/sharepoint/v3/contenttype/forms"/>
  </ds:schemaRefs>
</ds:datastoreItem>
</file>

<file path=customXml/itemProps2.xml><?xml version="1.0" encoding="utf-8"?>
<ds:datastoreItem xmlns:ds="http://schemas.openxmlformats.org/officeDocument/2006/customXml" ds:itemID="{C76132B7-51BF-4723-9EE9-E778703EE2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5c21ef-598c-46b5-b05c-090a48a494fa"/>
    <ds:schemaRef ds:uri="f2f76fcc-f37a-469d-ab23-63e3147ee1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FD0705-A8FA-450D-9F92-D808905789A5}">
  <ds:schemaRefs>
    <ds:schemaRef ds:uri="http://www.w3.org/XML/1998/namespace"/>
    <ds:schemaRef ds:uri="http://schemas.microsoft.com/office/2006/metadata/properties"/>
    <ds:schemaRef ds:uri="http://schemas.openxmlformats.org/package/2006/metadata/core-properties"/>
    <ds:schemaRef ds:uri="http://purl.org/dc/elements/1.1/"/>
    <ds:schemaRef ds:uri="http://purl.org/dc/dcmitype/"/>
    <ds:schemaRef ds:uri="135c21ef-598c-46b5-b05c-090a48a494fa"/>
    <ds:schemaRef ds:uri="http://schemas.microsoft.com/office/2006/documentManagement/types"/>
    <ds:schemaRef ds:uri="http://schemas.microsoft.com/office/infopath/2007/PartnerControls"/>
    <ds:schemaRef ds:uri="f2f76fcc-f37a-469d-ab23-63e3147ee15d"/>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1511</Words>
  <Application>Microsoft Office PowerPoint</Application>
  <PresentationFormat>Grand écran</PresentationFormat>
  <Paragraphs>201</Paragraphs>
  <Slides>23</Slides>
  <Notes>16</Notes>
  <HiddenSlides>0</HiddenSlides>
  <MMClips>0</MMClips>
  <ScaleCrop>false</ScaleCrop>
  <HeadingPairs>
    <vt:vector size="8" baseType="variant">
      <vt:variant>
        <vt:lpstr>Polices utilisées</vt:lpstr>
      </vt:variant>
      <vt:variant>
        <vt:i4>11</vt:i4>
      </vt:variant>
      <vt:variant>
        <vt:lpstr>Thème</vt:lpstr>
      </vt:variant>
      <vt:variant>
        <vt:i4>8</vt:i4>
      </vt:variant>
      <vt:variant>
        <vt:lpstr>Serveurs OLE incorporés</vt:lpstr>
      </vt:variant>
      <vt:variant>
        <vt:i4>1</vt:i4>
      </vt:variant>
      <vt:variant>
        <vt:lpstr>Titres des diapositives</vt:lpstr>
      </vt:variant>
      <vt:variant>
        <vt:i4>23</vt:i4>
      </vt:variant>
    </vt:vector>
  </HeadingPairs>
  <TitlesOfParts>
    <vt:vector size="43" baseType="lpstr">
      <vt:lpstr>Arial</vt:lpstr>
      <vt:lpstr>Arial (W1)</vt:lpstr>
      <vt:lpstr>Arial Black</vt:lpstr>
      <vt:lpstr>Avenir Next LT Pro</vt:lpstr>
      <vt:lpstr>Calibri</vt:lpstr>
      <vt:lpstr>Calibri Light</vt:lpstr>
      <vt:lpstr>Corbel</vt:lpstr>
      <vt:lpstr>D-DIN</vt:lpstr>
      <vt:lpstr>DIN Next LT Pro Bold Condensed</vt:lpstr>
      <vt:lpstr>Times New Roman</vt:lpstr>
      <vt:lpstr>Wingdings</vt:lpstr>
      <vt:lpstr>2_Office Theme</vt:lpstr>
      <vt:lpstr>Theme1</vt:lpstr>
      <vt:lpstr>EuropeanCommissionBreakfastMeetingMichelZaffran rev</vt:lpstr>
      <vt:lpstr>1_Theme1</vt:lpstr>
      <vt:lpstr>Office Theme</vt:lpstr>
      <vt:lpstr>3_Office Theme</vt:lpstr>
      <vt:lpstr>1_EuropeanCommissionBreakfastMeetingMichelZaffran rev</vt:lpstr>
      <vt:lpstr>1_Office Theme</vt:lpstr>
      <vt:lpstr>think-cell Slide</vt:lpstr>
      <vt:lpstr>Présentation PowerPoint</vt:lpstr>
      <vt:lpstr>Présentation PowerPoint</vt:lpstr>
      <vt:lpstr>Présentation PowerPoint</vt:lpstr>
      <vt:lpstr>1985</vt:lpstr>
      <vt:lpstr>Des Progrès Considérables  </vt:lpstr>
      <vt:lpstr>Présentation PowerPoint</vt:lpstr>
      <vt:lpstr>Présentation PowerPoint</vt:lpstr>
      <vt:lpstr>Présentation PowerPoint</vt:lpstr>
      <vt:lpstr>Présentation PowerPoint</vt:lpstr>
      <vt:lpstr>Présentation PowerPoint</vt:lpstr>
      <vt:lpstr>Le nouveau vaccin oral (nVPO2)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Levons des fonds</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ZAFFRAN, Michel Jose</dc:creator>
  <cp:lastModifiedBy>Michel Zaffran</cp:lastModifiedBy>
  <cp:revision>17</cp:revision>
  <dcterms:created xsi:type="dcterms:W3CDTF">2020-09-09T13:43:30Z</dcterms:created>
  <dcterms:modified xsi:type="dcterms:W3CDTF">2022-10-19T07:38:44Z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0x0101004E76742D4DB68A489532F5BCF3A877B0</vt:lpwstr>
  </property>
</Properties>
</file>