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5" r:id="rId4"/>
    <p:sldId id="331" r:id="rId5"/>
    <p:sldId id="346" r:id="rId6"/>
    <p:sldId id="349" r:id="rId7"/>
    <p:sldId id="350" r:id="rId8"/>
    <p:sldId id="348" r:id="rId9"/>
  </p:sldIdLst>
  <p:sldSz cx="12192000" cy="6858000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  <a:srgbClr val="6E27E1"/>
    <a:srgbClr val="08C808"/>
    <a:srgbClr val="383A39"/>
    <a:srgbClr val="ECEDEF"/>
    <a:srgbClr val="F8D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14:43:47.25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1124.06775"/>
      <inkml:brushProperty name="anchorY" value="-1133.37598"/>
      <inkml:brushProperty name="scaleFactor" value="0.5"/>
    </inkml:brush>
  </inkml:definitions>
  <inkml:trace contextRef="#ctx0" brushRef="#br0">0 33 24575,'0'0'0,"0"-2"0,0-2 0,2-1 0,1-1 0,1 1 0,2 1 0,2 1 0,1 1 0,1 1 0,0 0 0,1 1 0,0 1 0,0-1 0,0 0 0,0 0 0,-1 0 0,1 0 0,0 1 0,-1-1 0,1 0 0,-1 0 0,1 0 0,-1 0 0,1 0 0,-3 2 0,-1 2 0,-1 0 0,-1 2 0,-2 1 0,-1 2 0,-1 1 0,-3-2 0,-2 0 0,-1 1 0,-1-2 0,0 0 0,0-1 0,-2-2 0,2 1 0,1 0 0,0 0 0,0 2 0,0-2 0,-2-1 0,0-1 0,-2-2 0,-1 0 0,0 0 0,-1-1 0,2-3 0,1 1 0,1-3 0,0 1 0,2-2 0,-1 1 0,2-1 0,-2 1 0,2 4 0,0 2 0,2 4 0,0 2 0,2 3 0,-1 0 0,1 1 0,1 0 0,-1 0 0,0 0 0,0 0 0,2-2 0,3-2 0,1-3 0,2-2 0,2-1 0,0 0 0,1-2 0,-2-1 0,0-1 0,0 1 0,0 0 0,-2-2 0,1 1 0,-2-2 0,-2-1 0,1 0 0,-1-1 0,1 2 0,-1-2 0,1 2 0,-1-1 0,0-1 0,-1-1 0,-2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14:43:50.616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2340.85449"/>
      <inkml:brushProperty name="anchorY" value="-2235.31689"/>
      <inkml:brushProperty name="scaleFactor" value="0.5"/>
    </inkml:brush>
  </inkml:definitions>
  <inkml:trace contextRef="#ctx0" brushRef="#br0">0 45 24575,'0'0'0,"0"-2"0,0-3 0,2 1 0,1-2 0,-1-2 0,2 2 0,1 0 0,2 3 0,2 0 0,1 2 0,0 1 0,1 0 0,0 0 0,-2 2 0,-1 1 0,1 1 0,0 0 0,-2 2 0,-1 1 0,0-1 0,0-1 0,1-1 0,0 0 0,0 2 0,1 0 0,-1 3 0,-2 0 0,-2 1 0,-3 1 0,-3-3 0,-1 1 0,0 0 0,-2-2 0,2 0 0,-2-2 0,1 2 0,-1-2 0,-1-2 0,-1 0 0,1 0 0,0 0 0,-2 0 0,1-2 0,-2 0 0,2-2 0,0-3 0,0-3 0,1-1 0,0 0 0,1 0 0,2-1 0,1 0 0,1-1 0,2 0 0,-3 2 0,1-1 0,1 1 0,-1-1 0,1 0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14:43:53.866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3377.9021"/>
      <inkml:brushProperty name="anchorY" value="-3252.6355"/>
      <inkml:brushProperty name="scaleFactor" value="0.5"/>
    </inkml:brush>
  </inkml:definitions>
  <inkml:trace contextRef="#ctx0" brushRef="#br0">75 161 24575,'0'0'0,"-1"0"0,-2-3 0,-1 1 0,0-2 0,-2 0 0,-1-2 0,1-1 0,-1 1 0,1-1 0,0 1 0,-1 2 0,1-1 0,1-1 0,1-1 0,2-2 0,1 0 0,1-2 0,0 1 0,2 1 0,3 3 0,0-1 0,-1 1 0,1 0 0,1 2 0,0-1 0,1 1 0,0 1 0,2 1 0,0 0 0,1 2 0,1 0 0,-1 0 0,1 0 0,0 0 0,0 0 0,-3 2 0,1 3 0,-1-1 0,1 2 0,-2 2 0,1 0 0,-2 2 0,-2 0 0,-1 0 0,-2 1 0,0 0 0,-1 0 0,0 0 0,0-1 0,-1 1 0,1 0 0,0-1 0,-2-1 0,0-1 0,-3-1 0,-1-1 0,0 1 0,-1-1 0,0-1 0,-2-2 0,-1-1 0,0-2 0,0 1 0,-1-1 0,2-3 0,3-1 0,0-1 0,1-1 0,2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14:43:57.002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4396.27393"/>
      <inkml:brushProperty name="anchorY" value="-4288.82959"/>
      <inkml:brushProperty name="scaleFactor" value="0.5"/>
    </inkml:brush>
  </inkml:definitions>
  <inkml:trace contextRef="#ctx0" brushRef="#br0">76 171 24575,'0'0'0,"-2"0"0,-3-3 0,-1 1 0,0-2 0,-1 0 0,0-2 0,3-1 0,-2 1 0,2-1 0,-1 1 0,1 0 0,-2 1 0,2-1 0,0-1 0,2-1 0,0-1 0,1-1 0,1 0 0,0-1 0,2 3 0,3 1 0,-1 1 0,2 1 0,2 2 0,-2-2 0,2 2 0,0 0 0,-1 0 0,0-1 0,1 2 0,0 0 0,1 0 0,1 2 0,1-1 0,-1 1 0,1 0 0,0 1 0,-3 1 0,1 0 0,-3 2 0,-1 3 0,-2 0 0,-2 3 0,0 0 0,-1 0 0,0 1 0,-1 0 0,1 0 0,-2-2 0,-1-1 0,1 1 0,-2-3 0,-2-1 0,1 1 0,0 0 0,0-1 0,-1-1 0,-2-1 0,-1-1 0,2-1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14:44:22.508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5446.24463"/>
      <inkml:brushProperty name="anchorY" value="-5284.05225"/>
      <inkml:brushProperty name="scaleFactor" value="0.5"/>
    </inkml:brush>
  </inkml:definitions>
  <inkml:trace contextRef="#ctx0" brushRef="#br0">90 94 24575,'0'0'0,"2"0"0,2 0 0,3 0 0,1 0 0,2 0 0,2 0 0,1 0 0,0 0 0,0 0 0,-1 0 0,2 0 0,2 0 0,-1 0 0,-1 0 0,2 0 0,1 0 0,-1 0 0,-1 0 0,1 0 0,1-2 0,-1 0 0,1 0 0,1-2 0,-1 0 0,1 1 0,-2 1 0,-1 1 0,2 0 0,2-2 0,1 1 0,1 0 0,-2 0 0,1 1 0,-3 0 0,0 1 0,1 0 0,-1 0 0,5 0 0,-2 0 0,-1 0 0,2 0 0,2-2 0,-1 0 0,0 0 0,-1 0 0,-2 1 0,0-2 0,-3 0 0,-1 1 0,-2 0 0,2 1 0,-2 0 0,0-1 0,-1-1 0,1 1 0,1 0 0,3-1 0,2 0 0,-1 1 0,1 0 0,1-1 0,0 0 0,-2 0 0,1 1 0,0 1 0,0 0 0,1 1 0,-2 0 0,-1 0 0,-2 0 0,-2 0 0,-2 0 0,0 0 0,0 0 0,-1 1 0,0-1 0,0 0 0,1 0 0,-1 0 0,0 0 0,1 0 0,0-3 0,-1 1 0,1 0 0,-1 0 0,-3 3 0,-5 0 0,-5 1 0,-5 2 0,-2 1 0,-5 1 0,-2 0 0,-4 2 0,-2-2 0,0 1 0,-3-1 0,1-1 0,2-2 0,2-2 0,2 0 0,3-1 0,2 0 0,2 0 0,3 2 0,1 0 0,0 0 0,-1 2 0,3 1 0,-4 0 0,0 0 0,-2-2 0,-2-1 0,1-1 0,0 0 0,1-1 0,0 0 0,1 0 0,-2-1 0,0 1 0,-1 0 0,-3 0 0,-1 0 0,-2 0 0,-2 0 0,1 0 0,-1 0 0,3 0 0,-2 0 0,0 0 0,0 0 0,1 0 0,1 2 0,2 0 0,4 2 0,1 0 0,0 0 0,1-2 0,-1 0 0,1-1 0,0 2 0,0-1 0,-2 0 0,-2 0 0,0-1 0,1 0 0,0-1 0,-1 0 0,1 0 0,1 0 0,-2 2 0,1 0 0,-1 0 0,0 0 0,1-1 0,1 0 0,1 0 0,0 1 0,1 0 0,1 0 0,-1 0 0,-1-1 0,-1 0 0,-2 1 0,-1 1 0,0 1 0,-2 0 0,0-1 0,-1 0 0,0-2 0,3 0 0,1 0 0,4 1 0,2 0 0,0 0 0,0 0 0,0-1 0,0 1 0,-1 1 0,0-1 0,0 0 0,-1-1 0,0 0 0,1-1 0,-1 0 0,2 3 0,7-1 0,9 0 0,6 0 0,8-1 0,9 0 0,7-1 0,4 0 0,1 0 0,1 0 0,2 0 0,0 0 0,-4 0 0,-1 0 0,0 0 0,-3 0 0,-3 0 0,-2 0 0,-3-2 0,-3 0 0,-2-1 0,-3 1 0,-4 1 0,-1 0 0,-1 1 0,1 0 0,2 0 0,2 0 0,1 0 0,-1 0 0,0 0 0,-3 0 0,-1 0 0,0 0 0,1 0 0,-2 0 0,2 0 0,-1 0 0,0 0 0,2 0 0,-2 0 0,2 0 0,0 0 0,3 0 0,1 0 0,3 0 0,-2-2 0,-1 0 0,-2 0 0,-1 0 0,0 1 0,-2 0 0,1 0 0,0 1 0,-2 0 0,2 0 0,0 0 0,-1 0 0,-2 0 0,-1 0 0,-1 0 0,-2 1 0,0-1 0,0 0 0,-1 0 0,0 0 0,1 0 0,-1 0 0,0 0 0,-3 0 0,-5 0 0,-7-1 0,-5 1 0,-7 3 0,-6 1 0,-10 0 0,-1 2 0,-5 2 0,-3-2 0,-2 0 0,0-1 0,-1 0 0,6-2 0,1 2 0,6-2 0,5 0 0,2-1 0,0-1 0,1 2 0,-1-1 0,0 0 0,1 0 0,-2-1 0,4 0 0,-3-1 0,0 0 0,2 0 0,3 0 0,1 0 0,0 0 0,0 2 0,-1 0 0,0 2 0,2 0 0,1 0 0,0-2 0,2 2 0,-1-1 0,1 0 0,-1-1 0,-1 1 0,1 0 0,1 0 0,1-2 0,1 1 0,2-2 0,0 0 0,0 1 0,1-1 0,-1-1 0,-1 1 0,-1 0 0,1 0 0,-1 0 0,2 0 0,-1 0 0,1 0 0,0 0 0,1 0 0,-1 0 0,1 0 0,-3 0 0,0 0 0,1 0 0,2 2 0,0 0 0,1 0 0,-1 0 0,3 2 0,-1-1 0,0-1 0,0 0 0,-1-1 0,-1 0 0,0-1 0,-1 1 0,1-1 0,-1-1 0,0 1 0,3 2 0,-1 1 0,1-1 0,-1 0 0,2 1 0,1 2 0,7 0 0,5-1 0,8-1 0,7-1 0,2-1 0,7 0 0,1-1 0,6 0 0,1 0 0,0-1 0,-1 1 0,-2 0 0,-3 0 0,-1 0 0,-1 0 0,-2 0 0,-2 0 0,-2 0 0,-1 0 0,1 0 0,-1 0 0,0 0 0,2 0 0,-3 0 0,2 0 0,-1 0 0,-2 0 0,1 0 0,0 0 0,0 0 0,0 0 0,-2 0 0,-1-2 0,-2 0 0,-2 0 0,1 0 0,-2 1 0,-1-2 0,0 0 0,-2 1 0,3-2 0,-2 0 0,3 1 0,2 1 0,1-2 0,1 2 0,2-1 0,0 1 0,-2 1 0,-2 0 0,0-1 0,-1 0 0,-2 0 0,-1 0 0,-2 1 0,0 0 0,0 1 0,-1 0 0,3 0 0,-1 0 0,-1-2 0,1 0 0,0 0 0,-1 0 0,1 1 0,-1 0 0,0-2 0,0 1 0,0 0 0,-1 0 0,1 1 0,-1 0 0,1 1 0,-1-3 0,1 1 0,-1 0 0,1 1 0,0-1 0,-1 2 0,1-1 0,-1 1 0,-1-2 0,-3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14:44:26.388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7836.62988"/>
      <inkml:brushProperty name="anchorY" value="-6462.58447"/>
      <inkml:brushProperty name="scaleFactor" value="0.5"/>
    </inkml:brush>
  </inkml:definitions>
  <inkml:trace contextRef="#ctx0" brushRef="#br0">1 86 24575,'0'0'0,"5"0"0,5 0 0,5 0 0,5 0 0,5 0 0,1 0 0,3-3 0,1 1 0,-1 0 0,0 0 0,1 1 0,-4 0 0,2 1 0,1 0 0,1 0 0,1 0 0,1-2 0,-5 0 0,-3-1 0,-1 0 0,-3-1 0,-1 1 0,0-1 0,-2 0 0,-1 1 0,0 1 0,-2-1 0,2 0 0,-2 0 0,2-1 0,1 1 0,0 0 0,0 1 0,-1 1 0,-1 0 0,-1 0 0,-2 1 0,-1 0 0,2-2 0,0 0 0,0 0 0,-1 1 0,1 0 0,3-2 0,-1 0 0,0 1 0,-2 0 0,0 1 0,1 0 0,-1 1 0,0-1 0,-1 2 0,0-1 0,-1 0 0,0 0 0,0 0 0,-1 0 0,1 0 0,-1 0 0,1 0 0,-1 0 0,1 0 0,-1 0 0,1 0 0,-1 0 0,1 0 0,0 0 0,-1 0 0,1 0 0,-1 0 0,1 0 0,0 0 0,-1 0 0,1 0 0,-1 0 0,1 0 0,-1 0 0,1 0 0,-2 2 0,-1 0 0,-2 2 0,1 0 0,0 0 0,-1 1 0,1-1 0,-2 1 0,-1 2 0,-2 0 0,0 2 0,-1 1 0,-1 1 0,0-1 0,0 1 0,-1 0 0,1 0 0,0-1 0,0 1 0,0 0 0,0-1 0,0 1 0,0 0 0,0-1 0,2 1 0,0-1 0,0 1 0,0 0 0,-1-1 0,0 1 0,0-1 0,-1 1 0,0-1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14:44:28.476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10175.49902"/>
      <inkml:brushProperty name="anchorY" value="-7689.02441"/>
      <inkml:brushProperty name="scaleFactor" value="0.5"/>
    </inkml:brush>
  </inkml:definitions>
  <inkml:trace contextRef="#ctx0" brushRef="#br0">0 1 24575,'0'0'0,"0"1"0,2 2 0,1 1 0,-1 2 0,2 2 0,-1 1 0,0 1 0,-1 1 0,0 0 0,-1-1 0,-1 1 0,0 0 0,2-2 0,0-1 0,0 1 0,2 0 0,0 0 0,-1 1 0,-1 0 0,-1 0 0,0 1 0,-1-1 0,1 1 0,-2 0 0,3-3 0,0 1 0,0-1 0,0 1 0,-1 0 0,0 1 0,0 0 0,-1 1 0,0-1 0,0-1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DFC23-F743-405C-95FA-956794A03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5303"/>
            <a:ext cx="9144000" cy="253792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3FC9C-B7C8-4856-A929-5AB66303E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5854"/>
            <a:ext cx="9144000" cy="107768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C807D2-8256-4BDD-954D-D241DB5B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880" y="6294780"/>
            <a:ext cx="4114800" cy="17138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C77CA2-941C-4EC1-955F-A4B62165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B1C7-CF5F-4DA7-B98A-2E7FE8EE8461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942467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4BFBE-B598-4918-BF2A-2CBCC6CA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5218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B8AD7B-FAD1-4C36-B0AE-697A00177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08376"/>
            <a:ext cx="10515600" cy="105746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11A2E7-D159-4093-9C85-8AEBB1E8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837" y="6695978"/>
            <a:ext cx="859971" cy="1385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71F588-26D5-4023-8DA0-5E0F818D1172}" type="datetimeFigureOut">
              <a:rPr lang="nl-BE" smtClean="0"/>
              <a:pPr/>
              <a:t>30/04/2022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980C51-2E41-4D02-8B5F-5419A5BE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090"/>
            <a:ext cx="4114800" cy="171385"/>
          </a:xfrm>
          <a:prstGeom prst="rect">
            <a:avLst/>
          </a:prstGeom>
        </p:spPr>
        <p:txBody>
          <a:bodyPr/>
          <a:lstStyle/>
          <a:p>
            <a:r>
              <a:rPr lang="nl-BE"/>
              <a:t>UNCLASSIFIED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F8952E-10DC-4FAF-8CD8-DA5CEBBA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B1C7-CF5F-4DA7-B98A-2E7FE8EE8461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129395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69D56-DBC2-4FBF-BF95-B9E6E833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0BDB8B-4718-4696-9A63-D483512BB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AC49C1-6E26-493B-9E0E-DD29A42E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617" y="6686615"/>
            <a:ext cx="1027922" cy="17138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71F588-26D5-4023-8DA0-5E0F818D1172}" type="datetimeFigureOut">
              <a:rPr lang="nl-BE" smtClean="0"/>
              <a:pPr/>
              <a:t>30/04/2022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45EC50-B96E-4D81-A4AD-7D7EE408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7640" y="6480981"/>
            <a:ext cx="4114800" cy="171385"/>
          </a:xfrm>
          <a:prstGeom prst="rect">
            <a:avLst/>
          </a:prstGeom>
        </p:spPr>
        <p:txBody>
          <a:bodyPr/>
          <a:lstStyle/>
          <a:p>
            <a:r>
              <a:rPr lang="nl-BE"/>
              <a:t>UNCLASSIFIED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C7616-AD38-42C9-A9A0-EAE1371D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B1C7-CF5F-4DA7-B98A-2E7FE8EE8461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730319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8792-151D-4C96-97B2-039E7104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21BE93-1E45-41FD-8CAD-34E8D578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617" y="6686615"/>
            <a:ext cx="859971" cy="17138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71F588-26D5-4023-8DA0-5E0F818D1172}" type="datetimeFigureOut">
              <a:rPr lang="nl-BE" smtClean="0"/>
              <a:pPr/>
              <a:t>30/04/2022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76E350-5F01-4C14-A409-38BF08B2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090"/>
            <a:ext cx="4114800" cy="171385"/>
          </a:xfrm>
          <a:prstGeom prst="rect">
            <a:avLst/>
          </a:prstGeom>
        </p:spPr>
        <p:txBody>
          <a:bodyPr/>
          <a:lstStyle/>
          <a:p>
            <a:r>
              <a:rPr lang="nl-BE"/>
              <a:t>UNCLASSIFIED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54D7ED-CDB5-4F36-BF4B-CA39697E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B1C7-CF5F-4DA7-B98A-2E7FE8EE8461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0350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39B2FEE-31DF-41B1-AF64-3278625F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397" y="6686615"/>
            <a:ext cx="859971" cy="17138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71F588-26D5-4023-8DA0-5E0F818D1172}" type="datetimeFigureOut">
              <a:rPr lang="nl-BE" smtClean="0"/>
              <a:pPr/>
              <a:t>30/04/2022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8EA337-8EDD-45DB-8879-EF41CB82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090"/>
            <a:ext cx="4114800" cy="171385"/>
          </a:xfrm>
          <a:prstGeom prst="rect">
            <a:avLst/>
          </a:prstGeom>
        </p:spPr>
        <p:txBody>
          <a:bodyPr/>
          <a:lstStyle/>
          <a:p>
            <a:r>
              <a:rPr lang="nl-BE"/>
              <a:t>UNCLASSIFIED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E1CA16-63DD-4F54-B0D1-9387EE8D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B1C7-CF5F-4DA7-B98A-2E7FE8EE8461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331129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1B64561-6038-42EA-821B-3FBBFC1F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22844"/>
            <a:ext cx="11497743" cy="647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5DBC91-668D-40C4-A613-570F5903D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" y="1171575"/>
            <a:ext cx="11301897" cy="493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6D3050-0659-4772-A7F6-59463FF9F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346" y="124780"/>
            <a:ext cx="510326" cy="196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70B1C7-CF5F-4DA7-B98A-2E7FE8EE8461}" type="slidenum">
              <a:rPr lang="nl-BE" smtClean="0"/>
              <a:pPr/>
              <a:t>‹N°›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EACFE4-903D-4363-A15E-9A6864EEF5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88" y="6421346"/>
            <a:ext cx="1942569" cy="33349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D0DB5A6-3C2E-45B8-87C4-4F6084D8D1F5}"/>
              </a:ext>
            </a:extLst>
          </p:cNvPr>
          <p:cNvSpPr txBox="1"/>
          <p:nvPr userDrawn="1"/>
        </p:nvSpPr>
        <p:spPr>
          <a:xfrm>
            <a:off x="153705" y="6523299"/>
            <a:ext cx="2410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D3D84FD-AECC-4EB9-B039-154C1503A9E6}"/>
              </a:ext>
            </a:extLst>
          </p:cNvPr>
          <p:cNvSpPr txBox="1"/>
          <p:nvPr userDrawn="1"/>
        </p:nvSpPr>
        <p:spPr>
          <a:xfrm>
            <a:off x="4666966" y="6631021"/>
            <a:ext cx="30011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800" b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UNCLASSIFIED  -  ICOD: 21-APR-2022  --  DOP: 21-APR-2022</a:t>
            </a:r>
          </a:p>
        </p:txBody>
      </p:sp>
    </p:spTree>
    <p:extLst>
      <p:ext uri="{BB962C8B-B14F-4D97-AF65-F5344CB8AC3E}">
        <p14:creationId xmlns:p14="http://schemas.microsoft.com/office/powerpoint/2010/main" val="401148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9.png"/><Relationship Id="rId18" Type="http://schemas.openxmlformats.org/officeDocument/2006/relationships/customXml" Target="../ink/ink7.xml"/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12" Type="http://schemas.openxmlformats.org/officeDocument/2006/relationships/customXml" Target="../ink/ink4.xml"/><Relationship Id="rId17" Type="http://schemas.openxmlformats.org/officeDocument/2006/relationships/image" Target="../media/image21.png"/><Relationship Id="rId2" Type="http://schemas.openxmlformats.org/officeDocument/2006/relationships/image" Target="../media/image8.jpe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../media/image18.png"/><Relationship Id="rId5" Type="http://schemas.openxmlformats.org/officeDocument/2006/relationships/image" Target="../media/image11.jpg"/><Relationship Id="rId15" Type="http://schemas.openxmlformats.org/officeDocument/2006/relationships/image" Target="../media/image20.png"/><Relationship Id="rId10" Type="http://schemas.openxmlformats.org/officeDocument/2006/relationships/customXml" Target="../ink/ink3.xml"/><Relationship Id="rId19" Type="http://schemas.openxmlformats.org/officeDocument/2006/relationships/image" Target="../media/image22.png"/><Relationship Id="rId4" Type="http://schemas.openxmlformats.org/officeDocument/2006/relationships/image" Target="../media/image10.jpeg"/><Relationship Id="rId9" Type="http://schemas.openxmlformats.org/officeDocument/2006/relationships/image" Target="../media/image17.png"/><Relationship Id="rId1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EF34C-C0E7-455C-AD78-86CFB76BD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39" y="2045303"/>
            <a:ext cx="11251095" cy="2537926"/>
          </a:xfrm>
        </p:spPr>
        <p:txBody>
          <a:bodyPr>
            <a:normAutofit fontScale="90000"/>
          </a:bodyPr>
          <a:lstStyle/>
          <a:p>
            <a:r>
              <a:rPr lang="nl-BE" sz="3200" dirty="0"/>
              <a:t>Assistance humanitaire à l’Ukraine</a:t>
            </a:r>
            <a:br>
              <a:rPr lang="nl-BE" sz="3200" dirty="0"/>
            </a:br>
            <a:br>
              <a:rPr lang="nl-BE" sz="3200" dirty="0"/>
            </a:br>
            <a:r>
              <a:rPr lang="nl-BE" sz="4400" dirty="0"/>
              <a:t>SUPPORT MEDICAL ET TRAUMATOLOGIQUE</a:t>
            </a:r>
            <a:br>
              <a:rPr lang="nl-BE" sz="3200" dirty="0"/>
            </a:br>
            <a:r>
              <a:rPr lang="nl-BE" sz="1800" dirty="0"/>
              <a:t> </a:t>
            </a:r>
            <a:br>
              <a:rPr lang="nl-BE" sz="1800" dirty="0"/>
            </a:br>
            <a:r>
              <a:rPr lang="nl-BE" sz="1800" dirty="0"/>
              <a:t>21-APR-2022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8E98F1-F55F-4E6D-9AC7-0D2AD96B2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r>
              <a:rPr lang="nl-BE" sz="1000" dirty="0"/>
              <a:t>POC: Luc ROMBOUT +32 477 67 63 22  --  luc.rombout.rotary@camail.be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3B3F06A-A735-4DC0-A8C0-A9EF16A3304A}"/>
              </a:ext>
            </a:extLst>
          </p:cNvPr>
          <p:cNvSpPr/>
          <p:nvPr/>
        </p:nvSpPr>
        <p:spPr>
          <a:xfrm>
            <a:off x="9766041" y="6189306"/>
            <a:ext cx="2425959" cy="66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2B185C-178D-753D-ECA8-05B3874FD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471737"/>
            <a:ext cx="5397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536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11649F8-DA40-4605-8EAD-EB2423716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05" y="1305021"/>
            <a:ext cx="3704269" cy="244917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017FCA0-5C96-4EB9-A15E-5FF4B1E3DF4D}"/>
              </a:ext>
            </a:extLst>
          </p:cNvPr>
          <p:cNvSpPr txBox="1"/>
          <p:nvPr/>
        </p:nvSpPr>
        <p:spPr>
          <a:xfrm>
            <a:off x="4824723" y="1305021"/>
            <a:ext cx="6928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b="1" dirty="0">
                <a:latin typeface="Arial" panose="020B0604020202020204" pitchFamily="34" charset="0"/>
                <a:cs typeface="Arial" panose="020B0604020202020204" pitchFamily="34" charset="0"/>
              </a:rPr>
              <a:t>Notre support à l’Ukraine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682C81-88BF-4DB2-928E-4EAD4490F3DF}"/>
              </a:ext>
            </a:extLst>
          </p:cNvPr>
          <p:cNvSpPr txBox="1"/>
          <p:nvPr/>
        </p:nvSpPr>
        <p:spPr>
          <a:xfrm>
            <a:off x="5235522" y="2527317"/>
            <a:ext cx="45403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CIP Belgique-Ukraine (BeLux)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4 districts tBeLux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Collecte organisée par les Rotary Clubs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Hôpital Sans Frontière</a:t>
            </a:r>
          </a:p>
          <a:p>
            <a:endParaRPr lang="nl-B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Wingdings" panose="05000000000000000000" pitchFamily="2" charset="2"/>
              <a:buChar char="§"/>
            </a:pPr>
            <a:endParaRPr lang="nl-B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Centre de coordination rotarien en Ukraine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Rotary Clubs ukrainiens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A54B2A3-FC6C-4B3F-9E57-64D1D45883F2}"/>
              </a:ext>
            </a:extLst>
          </p:cNvPr>
          <p:cNvSpPr txBox="1"/>
          <p:nvPr/>
        </p:nvSpPr>
        <p:spPr>
          <a:xfrm>
            <a:off x="4933422" y="2250318"/>
            <a:ext cx="1418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i="1">
                <a:latin typeface="Arial" panose="020B0604020202020204" pitchFamily="34" charset="0"/>
                <a:cs typeface="Arial" panose="020B0604020202020204" pitchFamily="34" charset="0"/>
              </a:rPr>
              <a:t>Collaboration of:</a:t>
            </a:r>
          </a:p>
        </p:txBody>
      </p:sp>
    </p:spTree>
    <p:extLst>
      <p:ext uri="{BB962C8B-B14F-4D97-AF65-F5344CB8AC3E}">
        <p14:creationId xmlns:p14="http://schemas.microsoft.com/office/powerpoint/2010/main" val="21079390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CE8FCBB-6193-4AB1-8CFC-BADD10EC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3" y="1206762"/>
            <a:ext cx="4922350" cy="36918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7ED55D5-D91E-4182-B42F-A95337A01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83" y="5768716"/>
            <a:ext cx="1432476" cy="9471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4E7E819-D709-4A32-83F8-C68F9BE72F67}"/>
              </a:ext>
            </a:extLst>
          </p:cNvPr>
          <p:cNvSpPr txBox="1"/>
          <p:nvPr/>
        </p:nvSpPr>
        <p:spPr>
          <a:xfrm>
            <a:off x="5660112" y="762084"/>
            <a:ext cx="6137669" cy="3790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Achat, transport, livraison de fournitures médicales et de traumatologie aux équipes médicales en Ukraine</a:t>
            </a:r>
          </a:p>
          <a:p>
            <a:pPr marL="636588" lvl="1" indent="-179388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HospiKits (Sacs à dos €1000 &amp; Coffret Hôpital de campagne €4000)</a:t>
            </a:r>
          </a:p>
          <a:p>
            <a:pPr marL="636588" lvl="1" indent="-179388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Fournitures médicales séparées (instruments et médicaments d’urgence)</a:t>
            </a:r>
          </a:p>
          <a:p>
            <a:pPr lvl="1">
              <a:lnSpc>
                <a:spcPct val="114000"/>
              </a:lnSpc>
            </a:pPr>
            <a:endParaRPr lang="nl-BE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9388" indent="-179388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 et distribution en Ukraine par les Rotariens ukrainiens (postes médicaux et hôpitaux de campagne)</a:t>
            </a:r>
            <a:endParaRPr lang="nl-BE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26B12C-E8ED-4A1B-907E-BEC322899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004" y="4840400"/>
            <a:ext cx="2184010" cy="147616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4B4922E8-9139-452B-8703-BA928905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Focus HOSPIKITS</a:t>
            </a:r>
          </a:p>
        </p:txBody>
      </p:sp>
    </p:spTree>
    <p:extLst>
      <p:ext uri="{BB962C8B-B14F-4D97-AF65-F5344CB8AC3E}">
        <p14:creationId xmlns:p14="http://schemas.microsoft.com/office/powerpoint/2010/main" val="421243322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0D4E29D-6E95-4DFA-B802-F07BE0D35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272"/>
            <a:ext cx="12192000" cy="520781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AE1C63F-28FC-47C0-A6EF-501D2F8542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5769" y="200745"/>
            <a:ext cx="1654843" cy="1094143"/>
          </a:xfrm>
          <a:prstGeom prst="rect">
            <a:avLst/>
          </a:prstGeom>
        </p:spPr>
      </p:pic>
      <p:sp>
        <p:nvSpPr>
          <p:cNvPr id="9" name="Gelijkbenige driehoek 8">
            <a:extLst>
              <a:ext uri="{FF2B5EF4-FFF2-40B4-BE49-F238E27FC236}">
                <a16:creationId xmlns:a16="http://schemas.microsoft.com/office/drawing/2014/main" id="{94720F94-7CFC-4B4C-B64C-63BD5B7E2A3B}"/>
              </a:ext>
            </a:extLst>
          </p:cNvPr>
          <p:cNvSpPr/>
          <p:nvPr/>
        </p:nvSpPr>
        <p:spPr>
          <a:xfrm>
            <a:off x="10304318" y="3673451"/>
            <a:ext cx="218209" cy="173567"/>
          </a:xfrm>
          <a:prstGeom prst="triangl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8D0AB0B8-BFCA-4AD3-B110-3BBC9C06F17A}"/>
              </a:ext>
            </a:extLst>
          </p:cNvPr>
          <p:cNvSpPr/>
          <p:nvPr/>
        </p:nvSpPr>
        <p:spPr>
          <a:xfrm>
            <a:off x="9014114" y="3459783"/>
            <a:ext cx="1371600" cy="340136"/>
          </a:xfrm>
          <a:custGeom>
            <a:avLst/>
            <a:gdLst>
              <a:gd name="connsiteX0" fmla="*/ 0 w 1485900"/>
              <a:gd name="connsiteY0" fmla="*/ 363682 h 489131"/>
              <a:gd name="connsiteX1" fmla="*/ 540327 w 1485900"/>
              <a:gd name="connsiteY1" fmla="*/ 488373 h 489131"/>
              <a:gd name="connsiteX2" fmla="*/ 789709 w 1485900"/>
              <a:gd name="connsiteY2" fmla="*/ 405245 h 489131"/>
              <a:gd name="connsiteX3" fmla="*/ 883227 w 1485900"/>
              <a:gd name="connsiteY3" fmla="*/ 197427 h 489131"/>
              <a:gd name="connsiteX4" fmla="*/ 1091045 w 1485900"/>
              <a:gd name="connsiteY4" fmla="*/ 124691 h 489131"/>
              <a:gd name="connsiteX5" fmla="*/ 1194954 w 1485900"/>
              <a:gd name="connsiteY5" fmla="*/ 20782 h 489131"/>
              <a:gd name="connsiteX6" fmla="*/ 1485900 w 1485900"/>
              <a:gd name="connsiteY6" fmla="*/ 0 h 489131"/>
              <a:gd name="connsiteX0" fmla="*/ 0 w 1314450"/>
              <a:gd name="connsiteY0" fmla="*/ 0 h 806652"/>
              <a:gd name="connsiteX1" fmla="*/ 368877 w 1314450"/>
              <a:gd name="connsiteY1" fmla="*/ 764771 h 806652"/>
              <a:gd name="connsiteX2" fmla="*/ 618259 w 1314450"/>
              <a:gd name="connsiteY2" fmla="*/ 681643 h 806652"/>
              <a:gd name="connsiteX3" fmla="*/ 711777 w 1314450"/>
              <a:gd name="connsiteY3" fmla="*/ 473825 h 806652"/>
              <a:gd name="connsiteX4" fmla="*/ 919595 w 1314450"/>
              <a:gd name="connsiteY4" fmla="*/ 401089 h 806652"/>
              <a:gd name="connsiteX5" fmla="*/ 1023504 w 1314450"/>
              <a:gd name="connsiteY5" fmla="*/ 297180 h 806652"/>
              <a:gd name="connsiteX6" fmla="*/ 1314450 w 1314450"/>
              <a:gd name="connsiteY6" fmla="*/ 276398 h 806652"/>
              <a:gd name="connsiteX0" fmla="*/ 0 w 1314450"/>
              <a:gd name="connsiteY0" fmla="*/ 0 h 692623"/>
              <a:gd name="connsiteX1" fmla="*/ 258387 w 1314450"/>
              <a:gd name="connsiteY1" fmla="*/ 98021 h 692623"/>
              <a:gd name="connsiteX2" fmla="*/ 618259 w 1314450"/>
              <a:gd name="connsiteY2" fmla="*/ 681643 h 692623"/>
              <a:gd name="connsiteX3" fmla="*/ 711777 w 1314450"/>
              <a:gd name="connsiteY3" fmla="*/ 473825 h 692623"/>
              <a:gd name="connsiteX4" fmla="*/ 919595 w 1314450"/>
              <a:gd name="connsiteY4" fmla="*/ 401089 h 692623"/>
              <a:gd name="connsiteX5" fmla="*/ 1023504 w 1314450"/>
              <a:gd name="connsiteY5" fmla="*/ 297180 h 692623"/>
              <a:gd name="connsiteX6" fmla="*/ 1314450 w 1314450"/>
              <a:gd name="connsiteY6" fmla="*/ 276398 h 692623"/>
              <a:gd name="connsiteX0" fmla="*/ 0 w 1314450"/>
              <a:gd name="connsiteY0" fmla="*/ 0 h 684610"/>
              <a:gd name="connsiteX1" fmla="*/ 258387 w 1314450"/>
              <a:gd name="connsiteY1" fmla="*/ 98021 h 684610"/>
              <a:gd name="connsiteX2" fmla="*/ 381346 w 1314450"/>
              <a:gd name="connsiteY2" fmla="*/ 300687 h 684610"/>
              <a:gd name="connsiteX3" fmla="*/ 618259 w 1314450"/>
              <a:gd name="connsiteY3" fmla="*/ 681643 h 684610"/>
              <a:gd name="connsiteX4" fmla="*/ 711777 w 1314450"/>
              <a:gd name="connsiteY4" fmla="*/ 473825 h 684610"/>
              <a:gd name="connsiteX5" fmla="*/ 919595 w 1314450"/>
              <a:gd name="connsiteY5" fmla="*/ 401089 h 684610"/>
              <a:gd name="connsiteX6" fmla="*/ 1023504 w 1314450"/>
              <a:gd name="connsiteY6" fmla="*/ 297180 h 684610"/>
              <a:gd name="connsiteX7" fmla="*/ 1314450 w 1314450"/>
              <a:gd name="connsiteY7" fmla="*/ 276398 h 684610"/>
              <a:gd name="connsiteX0" fmla="*/ 0 w 1314450"/>
              <a:gd name="connsiteY0" fmla="*/ 0 h 692767"/>
              <a:gd name="connsiteX1" fmla="*/ 258387 w 1314450"/>
              <a:gd name="connsiteY1" fmla="*/ 98021 h 692767"/>
              <a:gd name="connsiteX2" fmla="*/ 476596 w 1314450"/>
              <a:gd name="connsiteY2" fmla="*/ 94947 h 692767"/>
              <a:gd name="connsiteX3" fmla="*/ 618259 w 1314450"/>
              <a:gd name="connsiteY3" fmla="*/ 681643 h 692767"/>
              <a:gd name="connsiteX4" fmla="*/ 711777 w 1314450"/>
              <a:gd name="connsiteY4" fmla="*/ 473825 h 692767"/>
              <a:gd name="connsiteX5" fmla="*/ 919595 w 1314450"/>
              <a:gd name="connsiteY5" fmla="*/ 401089 h 692767"/>
              <a:gd name="connsiteX6" fmla="*/ 1023504 w 1314450"/>
              <a:gd name="connsiteY6" fmla="*/ 297180 h 692767"/>
              <a:gd name="connsiteX7" fmla="*/ 1314450 w 1314450"/>
              <a:gd name="connsiteY7" fmla="*/ 276398 h 692767"/>
              <a:gd name="connsiteX0" fmla="*/ 0 w 1314450"/>
              <a:gd name="connsiteY0" fmla="*/ 0 h 692767"/>
              <a:gd name="connsiteX1" fmla="*/ 220287 w 1314450"/>
              <a:gd name="connsiteY1" fmla="*/ 71351 h 692767"/>
              <a:gd name="connsiteX2" fmla="*/ 476596 w 1314450"/>
              <a:gd name="connsiteY2" fmla="*/ 94947 h 692767"/>
              <a:gd name="connsiteX3" fmla="*/ 618259 w 1314450"/>
              <a:gd name="connsiteY3" fmla="*/ 681643 h 692767"/>
              <a:gd name="connsiteX4" fmla="*/ 711777 w 1314450"/>
              <a:gd name="connsiteY4" fmla="*/ 473825 h 692767"/>
              <a:gd name="connsiteX5" fmla="*/ 919595 w 1314450"/>
              <a:gd name="connsiteY5" fmla="*/ 401089 h 692767"/>
              <a:gd name="connsiteX6" fmla="*/ 1023504 w 1314450"/>
              <a:gd name="connsiteY6" fmla="*/ 297180 h 692767"/>
              <a:gd name="connsiteX7" fmla="*/ 1314450 w 1314450"/>
              <a:gd name="connsiteY7" fmla="*/ 276398 h 692767"/>
              <a:gd name="connsiteX0" fmla="*/ 0 w 1314450"/>
              <a:gd name="connsiteY0" fmla="*/ 0 h 477635"/>
              <a:gd name="connsiteX1" fmla="*/ 220287 w 1314450"/>
              <a:gd name="connsiteY1" fmla="*/ 71351 h 477635"/>
              <a:gd name="connsiteX2" fmla="*/ 476596 w 1314450"/>
              <a:gd name="connsiteY2" fmla="*/ 94947 h 477635"/>
              <a:gd name="connsiteX3" fmla="*/ 683029 w 1314450"/>
              <a:gd name="connsiteY3" fmla="*/ 281593 h 477635"/>
              <a:gd name="connsiteX4" fmla="*/ 711777 w 1314450"/>
              <a:gd name="connsiteY4" fmla="*/ 473825 h 477635"/>
              <a:gd name="connsiteX5" fmla="*/ 919595 w 1314450"/>
              <a:gd name="connsiteY5" fmla="*/ 401089 h 477635"/>
              <a:gd name="connsiteX6" fmla="*/ 1023504 w 1314450"/>
              <a:gd name="connsiteY6" fmla="*/ 297180 h 477635"/>
              <a:gd name="connsiteX7" fmla="*/ 1314450 w 1314450"/>
              <a:gd name="connsiteY7" fmla="*/ 276398 h 477635"/>
              <a:gd name="connsiteX0" fmla="*/ 0 w 1314450"/>
              <a:gd name="connsiteY0" fmla="*/ 0 h 477635"/>
              <a:gd name="connsiteX1" fmla="*/ 220287 w 1314450"/>
              <a:gd name="connsiteY1" fmla="*/ 71351 h 477635"/>
              <a:gd name="connsiteX2" fmla="*/ 476596 w 1314450"/>
              <a:gd name="connsiteY2" fmla="*/ 94947 h 477635"/>
              <a:gd name="connsiteX3" fmla="*/ 556606 w 1314450"/>
              <a:gd name="connsiteY3" fmla="*/ 178767 h 477635"/>
              <a:gd name="connsiteX4" fmla="*/ 683029 w 1314450"/>
              <a:gd name="connsiteY4" fmla="*/ 281593 h 477635"/>
              <a:gd name="connsiteX5" fmla="*/ 711777 w 1314450"/>
              <a:gd name="connsiteY5" fmla="*/ 473825 h 477635"/>
              <a:gd name="connsiteX6" fmla="*/ 919595 w 1314450"/>
              <a:gd name="connsiteY6" fmla="*/ 401089 h 477635"/>
              <a:gd name="connsiteX7" fmla="*/ 1023504 w 1314450"/>
              <a:gd name="connsiteY7" fmla="*/ 297180 h 477635"/>
              <a:gd name="connsiteX8" fmla="*/ 1314450 w 1314450"/>
              <a:gd name="connsiteY8" fmla="*/ 276398 h 477635"/>
              <a:gd name="connsiteX0" fmla="*/ 0 w 1314450"/>
              <a:gd name="connsiteY0" fmla="*/ 0 h 477635"/>
              <a:gd name="connsiteX1" fmla="*/ 220287 w 1314450"/>
              <a:gd name="connsiteY1" fmla="*/ 71351 h 477635"/>
              <a:gd name="connsiteX2" fmla="*/ 476596 w 1314450"/>
              <a:gd name="connsiteY2" fmla="*/ 94947 h 477635"/>
              <a:gd name="connsiteX3" fmla="*/ 575656 w 1314450"/>
              <a:gd name="connsiteY3" fmla="*/ 159717 h 477635"/>
              <a:gd name="connsiteX4" fmla="*/ 683029 w 1314450"/>
              <a:gd name="connsiteY4" fmla="*/ 281593 h 477635"/>
              <a:gd name="connsiteX5" fmla="*/ 711777 w 1314450"/>
              <a:gd name="connsiteY5" fmla="*/ 473825 h 477635"/>
              <a:gd name="connsiteX6" fmla="*/ 919595 w 1314450"/>
              <a:gd name="connsiteY6" fmla="*/ 401089 h 477635"/>
              <a:gd name="connsiteX7" fmla="*/ 1023504 w 1314450"/>
              <a:gd name="connsiteY7" fmla="*/ 297180 h 477635"/>
              <a:gd name="connsiteX8" fmla="*/ 1314450 w 1314450"/>
              <a:gd name="connsiteY8" fmla="*/ 276398 h 477635"/>
              <a:gd name="connsiteX0" fmla="*/ 0 w 1314450"/>
              <a:gd name="connsiteY0" fmla="*/ 0 h 401096"/>
              <a:gd name="connsiteX1" fmla="*/ 220287 w 1314450"/>
              <a:gd name="connsiteY1" fmla="*/ 71351 h 401096"/>
              <a:gd name="connsiteX2" fmla="*/ 476596 w 1314450"/>
              <a:gd name="connsiteY2" fmla="*/ 94947 h 401096"/>
              <a:gd name="connsiteX3" fmla="*/ 575656 w 1314450"/>
              <a:gd name="connsiteY3" fmla="*/ 159717 h 401096"/>
              <a:gd name="connsiteX4" fmla="*/ 683029 w 1314450"/>
              <a:gd name="connsiteY4" fmla="*/ 281593 h 401096"/>
              <a:gd name="connsiteX5" fmla="*/ 845127 w 1314450"/>
              <a:gd name="connsiteY5" fmla="*/ 302375 h 401096"/>
              <a:gd name="connsiteX6" fmla="*/ 919595 w 1314450"/>
              <a:gd name="connsiteY6" fmla="*/ 401089 h 401096"/>
              <a:gd name="connsiteX7" fmla="*/ 1023504 w 1314450"/>
              <a:gd name="connsiteY7" fmla="*/ 297180 h 401096"/>
              <a:gd name="connsiteX8" fmla="*/ 1314450 w 1314450"/>
              <a:gd name="connsiteY8" fmla="*/ 276398 h 401096"/>
              <a:gd name="connsiteX0" fmla="*/ 0 w 1314450"/>
              <a:gd name="connsiteY0" fmla="*/ 0 h 340148"/>
              <a:gd name="connsiteX1" fmla="*/ 220287 w 1314450"/>
              <a:gd name="connsiteY1" fmla="*/ 71351 h 340148"/>
              <a:gd name="connsiteX2" fmla="*/ 476596 w 1314450"/>
              <a:gd name="connsiteY2" fmla="*/ 94947 h 340148"/>
              <a:gd name="connsiteX3" fmla="*/ 575656 w 1314450"/>
              <a:gd name="connsiteY3" fmla="*/ 159717 h 340148"/>
              <a:gd name="connsiteX4" fmla="*/ 683029 w 1314450"/>
              <a:gd name="connsiteY4" fmla="*/ 281593 h 340148"/>
              <a:gd name="connsiteX5" fmla="*/ 845127 w 1314450"/>
              <a:gd name="connsiteY5" fmla="*/ 302375 h 340148"/>
              <a:gd name="connsiteX6" fmla="*/ 957695 w 1314450"/>
              <a:gd name="connsiteY6" fmla="*/ 340129 h 340148"/>
              <a:gd name="connsiteX7" fmla="*/ 1023504 w 1314450"/>
              <a:gd name="connsiteY7" fmla="*/ 297180 h 340148"/>
              <a:gd name="connsiteX8" fmla="*/ 1314450 w 1314450"/>
              <a:gd name="connsiteY8" fmla="*/ 276398 h 340148"/>
              <a:gd name="connsiteX0" fmla="*/ 0 w 1314450"/>
              <a:gd name="connsiteY0" fmla="*/ 0 h 340136"/>
              <a:gd name="connsiteX1" fmla="*/ 220287 w 1314450"/>
              <a:gd name="connsiteY1" fmla="*/ 71351 h 340136"/>
              <a:gd name="connsiteX2" fmla="*/ 476596 w 1314450"/>
              <a:gd name="connsiteY2" fmla="*/ 94947 h 340136"/>
              <a:gd name="connsiteX3" fmla="*/ 575656 w 1314450"/>
              <a:gd name="connsiteY3" fmla="*/ 159717 h 340136"/>
              <a:gd name="connsiteX4" fmla="*/ 683029 w 1314450"/>
              <a:gd name="connsiteY4" fmla="*/ 281593 h 340136"/>
              <a:gd name="connsiteX5" fmla="*/ 845127 w 1314450"/>
              <a:gd name="connsiteY5" fmla="*/ 302375 h 340136"/>
              <a:gd name="connsiteX6" fmla="*/ 957695 w 1314450"/>
              <a:gd name="connsiteY6" fmla="*/ 340129 h 340136"/>
              <a:gd name="connsiteX7" fmla="*/ 1061604 w 1314450"/>
              <a:gd name="connsiteY7" fmla="*/ 304800 h 340136"/>
              <a:gd name="connsiteX8" fmla="*/ 1314450 w 1314450"/>
              <a:gd name="connsiteY8" fmla="*/ 276398 h 340136"/>
              <a:gd name="connsiteX0" fmla="*/ 0 w 1371600"/>
              <a:gd name="connsiteY0" fmla="*/ 0 h 340136"/>
              <a:gd name="connsiteX1" fmla="*/ 220287 w 1371600"/>
              <a:gd name="connsiteY1" fmla="*/ 71351 h 340136"/>
              <a:gd name="connsiteX2" fmla="*/ 476596 w 1371600"/>
              <a:gd name="connsiteY2" fmla="*/ 94947 h 340136"/>
              <a:gd name="connsiteX3" fmla="*/ 575656 w 1371600"/>
              <a:gd name="connsiteY3" fmla="*/ 159717 h 340136"/>
              <a:gd name="connsiteX4" fmla="*/ 683029 w 1371600"/>
              <a:gd name="connsiteY4" fmla="*/ 281593 h 340136"/>
              <a:gd name="connsiteX5" fmla="*/ 845127 w 1371600"/>
              <a:gd name="connsiteY5" fmla="*/ 302375 h 340136"/>
              <a:gd name="connsiteX6" fmla="*/ 957695 w 1371600"/>
              <a:gd name="connsiteY6" fmla="*/ 340129 h 340136"/>
              <a:gd name="connsiteX7" fmla="*/ 1061604 w 1371600"/>
              <a:gd name="connsiteY7" fmla="*/ 304800 h 340136"/>
              <a:gd name="connsiteX8" fmla="*/ 1371600 w 1371600"/>
              <a:gd name="connsiteY8" fmla="*/ 173528 h 340136"/>
              <a:gd name="connsiteX0" fmla="*/ 0 w 1371600"/>
              <a:gd name="connsiteY0" fmla="*/ 0 h 340136"/>
              <a:gd name="connsiteX1" fmla="*/ 220287 w 1371600"/>
              <a:gd name="connsiteY1" fmla="*/ 71351 h 340136"/>
              <a:gd name="connsiteX2" fmla="*/ 476596 w 1371600"/>
              <a:gd name="connsiteY2" fmla="*/ 94947 h 340136"/>
              <a:gd name="connsiteX3" fmla="*/ 575656 w 1371600"/>
              <a:gd name="connsiteY3" fmla="*/ 159717 h 340136"/>
              <a:gd name="connsiteX4" fmla="*/ 683029 w 1371600"/>
              <a:gd name="connsiteY4" fmla="*/ 281593 h 340136"/>
              <a:gd name="connsiteX5" fmla="*/ 845127 w 1371600"/>
              <a:gd name="connsiteY5" fmla="*/ 302375 h 340136"/>
              <a:gd name="connsiteX6" fmla="*/ 957695 w 1371600"/>
              <a:gd name="connsiteY6" fmla="*/ 340129 h 340136"/>
              <a:gd name="connsiteX7" fmla="*/ 1061604 w 1371600"/>
              <a:gd name="connsiteY7" fmla="*/ 304800 h 340136"/>
              <a:gd name="connsiteX8" fmla="*/ 1371600 w 1371600"/>
              <a:gd name="connsiteY8" fmla="*/ 173528 h 34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340136">
                <a:moveTo>
                  <a:pt x="0" y="0"/>
                </a:moveTo>
                <a:cubicBezTo>
                  <a:pt x="204354" y="58882"/>
                  <a:pt x="140854" y="55527"/>
                  <a:pt x="220287" y="71351"/>
                </a:cubicBezTo>
                <a:cubicBezTo>
                  <a:pt x="299720" y="87175"/>
                  <a:pt x="420543" y="77044"/>
                  <a:pt x="476596" y="94947"/>
                </a:cubicBezTo>
                <a:cubicBezTo>
                  <a:pt x="532649" y="112850"/>
                  <a:pt x="541250" y="128609"/>
                  <a:pt x="575656" y="159717"/>
                </a:cubicBezTo>
                <a:cubicBezTo>
                  <a:pt x="610062" y="190825"/>
                  <a:pt x="638117" y="257817"/>
                  <a:pt x="683029" y="281593"/>
                </a:cubicBezTo>
                <a:cubicBezTo>
                  <a:pt x="727941" y="305369"/>
                  <a:pt x="799349" y="292619"/>
                  <a:pt x="845127" y="302375"/>
                </a:cubicBezTo>
                <a:cubicBezTo>
                  <a:pt x="890905" y="312131"/>
                  <a:pt x="921616" y="339725"/>
                  <a:pt x="957695" y="340129"/>
                </a:cubicBezTo>
                <a:cubicBezTo>
                  <a:pt x="993774" y="340533"/>
                  <a:pt x="995795" y="325582"/>
                  <a:pt x="1061604" y="304800"/>
                </a:cubicBezTo>
                <a:cubicBezTo>
                  <a:pt x="1127413" y="284018"/>
                  <a:pt x="1175211" y="226868"/>
                  <a:pt x="1371600" y="173528"/>
                </a:cubicBezTo>
              </a:path>
            </a:pathLst>
          </a:custGeom>
          <a:ln w="222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492A779-7C5F-4C2A-9ECB-519A8D9BBC3E}"/>
              </a:ext>
            </a:extLst>
          </p:cNvPr>
          <p:cNvSpPr txBox="1"/>
          <p:nvPr/>
        </p:nvSpPr>
        <p:spPr>
          <a:xfrm>
            <a:off x="1420550" y="3040333"/>
            <a:ext cx="72167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BE" sz="800" b="1">
                <a:latin typeface="Arial" panose="020B0604020202020204" pitchFamily="34" charset="0"/>
                <a:cs typeface="Arial" panose="020B0604020202020204" pitchFamily="34" charset="0"/>
              </a:rPr>
              <a:t>HSF-ZZG</a:t>
            </a:r>
          </a:p>
          <a:p>
            <a:r>
              <a:rPr lang="nl-BE" sz="800">
                <a:latin typeface="Arial" panose="020B0604020202020204" pitchFamily="34" charset="0"/>
                <a:cs typeface="Arial" panose="020B0604020202020204" pitchFamily="34" charset="0"/>
              </a:rPr>
              <a:t>(Champion)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BC2975D-AE32-4293-913F-B6B764393C4D}"/>
              </a:ext>
            </a:extLst>
          </p:cNvPr>
          <p:cNvSpPr txBox="1"/>
          <p:nvPr/>
        </p:nvSpPr>
        <p:spPr>
          <a:xfrm>
            <a:off x="2250874" y="2871056"/>
            <a:ext cx="66396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BE" sz="800" b="1">
                <a:latin typeface="Arial" panose="020B0604020202020204" pitchFamily="34" charset="0"/>
                <a:cs typeface="Arial" panose="020B0604020202020204" pitchFamily="34" charset="0"/>
              </a:rPr>
              <a:t>Heysel 11</a:t>
            </a:r>
          </a:p>
          <a:p>
            <a:r>
              <a:rPr lang="nl-BE" sz="800">
                <a:latin typeface="Arial" panose="020B0604020202020204" pitchFamily="34" charset="0"/>
                <a:cs typeface="Arial" panose="020B0604020202020204" pitchFamily="34" charset="0"/>
              </a:rPr>
              <a:t>(BXL)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2354C399-4489-466B-BA9A-04C8F799A645}"/>
              </a:ext>
            </a:extLst>
          </p:cNvPr>
          <p:cNvSpPr/>
          <p:nvPr/>
        </p:nvSpPr>
        <p:spPr>
          <a:xfrm>
            <a:off x="2458720" y="3063727"/>
            <a:ext cx="5069417" cy="564418"/>
          </a:xfrm>
          <a:custGeom>
            <a:avLst/>
            <a:gdLst>
              <a:gd name="connsiteX0" fmla="*/ 4829387 w 4829387"/>
              <a:gd name="connsiteY0" fmla="*/ 264362 h 565122"/>
              <a:gd name="connsiteX1" fmla="*/ 4422987 w 4829387"/>
              <a:gd name="connsiteY1" fmla="*/ 440468 h 565122"/>
              <a:gd name="connsiteX2" fmla="*/ 4138507 w 4829387"/>
              <a:gd name="connsiteY2" fmla="*/ 521748 h 565122"/>
              <a:gd name="connsiteX3" fmla="*/ 3881120 w 4829387"/>
              <a:gd name="connsiteY3" fmla="*/ 562388 h 565122"/>
              <a:gd name="connsiteX4" fmla="*/ 3461173 w 4829387"/>
              <a:gd name="connsiteY4" fmla="*/ 447242 h 565122"/>
              <a:gd name="connsiteX5" fmla="*/ 3176693 w 4829387"/>
              <a:gd name="connsiteY5" fmla="*/ 291455 h 565122"/>
              <a:gd name="connsiteX6" fmla="*/ 2959947 w 4829387"/>
              <a:gd name="connsiteY6" fmla="*/ 122122 h 565122"/>
              <a:gd name="connsiteX7" fmla="*/ 2648373 w 4829387"/>
              <a:gd name="connsiteY7" fmla="*/ 202 h 565122"/>
              <a:gd name="connsiteX8" fmla="*/ 2289387 w 4829387"/>
              <a:gd name="connsiteY8" fmla="*/ 95028 h 565122"/>
              <a:gd name="connsiteX9" fmla="*/ 1977813 w 4829387"/>
              <a:gd name="connsiteY9" fmla="*/ 162762 h 565122"/>
              <a:gd name="connsiteX10" fmla="*/ 1679787 w 4829387"/>
              <a:gd name="connsiteY10" fmla="*/ 210175 h 565122"/>
              <a:gd name="connsiteX11" fmla="*/ 1368213 w 4829387"/>
              <a:gd name="connsiteY11" fmla="*/ 155988 h 565122"/>
              <a:gd name="connsiteX12" fmla="*/ 1137920 w 4829387"/>
              <a:gd name="connsiteY12" fmla="*/ 169535 h 565122"/>
              <a:gd name="connsiteX13" fmla="*/ 887307 w 4829387"/>
              <a:gd name="connsiteY13" fmla="*/ 298228 h 565122"/>
              <a:gd name="connsiteX14" fmla="*/ 684107 w 4829387"/>
              <a:gd name="connsiteY14" fmla="*/ 264362 h 565122"/>
              <a:gd name="connsiteX15" fmla="*/ 0 w 4829387"/>
              <a:gd name="connsiteY15" fmla="*/ 122122 h 565122"/>
              <a:gd name="connsiteX0" fmla="*/ 4536017 w 4536017"/>
              <a:gd name="connsiteY0" fmla="*/ 81482 h 565122"/>
              <a:gd name="connsiteX1" fmla="*/ 4422987 w 4536017"/>
              <a:gd name="connsiteY1" fmla="*/ 440468 h 565122"/>
              <a:gd name="connsiteX2" fmla="*/ 4138507 w 4536017"/>
              <a:gd name="connsiteY2" fmla="*/ 521748 h 565122"/>
              <a:gd name="connsiteX3" fmla="*/ 3881120 w 4536017"/>
              <a:gd name="connsiteY3" fmla="*/ 562388 h 565122"/>
              <a:gd name="connsiteX4" fmla="*/ 3461173 w 4536017"/>
              <a:gd name="connsiteY4" fmla="*/ 447242 h 565122"/>
              <a:gd name="connsiteX5" fmla="*/ 3176693 w 4536017"/>
              <a:gd name="connsiteY5" fmla="*/ 291455 h 565122"/>
              <a:gd name="connsiteX6" fmla="*/ 2959947 w 4536017"/>
              <a:gd name="connsiteY6" fmla="*/ 122122 h 565122"/>
              <a:gd name="connsiteX7" fmla="*/ 2648373 w 4536017"/>
              <a:gd name="connsiteY7" fmla="*/ 202 h 565122"/>
              <a:gd name="connsiteX8" fmla="*/ 2289387 w 4536017"/>
              <a:gd name="connsiteY8" fmla="*/ 95028 h 565122"/>
              <a:gd name="connsiteX9" fmla="*/ 1977813 w 4536017"/>
              <a:gd name="connsiteY9" fmla="*/ 162762 h 565122"/>
              <a:gd name="connsiteX10" fmla="*/ 1679787 w 4536017"/>
              <a:gd name="connsiteY10" fmla="*/ 210175 h 565122"/>
              <a:gd name="connsiteX11" fmla="*/ 1368213 w 4536017"/>
              <a:gd name="connsiteY11" fmla="*/ 155988 h 565122"/>
              <a:gd name="connsiteX12" fmla="*/ 1137920 w 4536017"/>
              <a:gd name="connsiteY12" fmla="*/ 169535 h 565122"/>
              <a:gd name="connsiteX13" fmla="*/ 887307 w 4536017"/>
              <a:gd name="connsiteY13" fmla="*/ 298228 h 565122"/>
              <a:gd name="connsiteX14" fmla="*/ 684107 w 4536017"/>
              <a:gd name="connsiteY14" fmla="*/ 264362 h 565122"/>
              <a:gd name="connsiteX15" fmla="*/ 0 w 4536017"/>
              <a:gd name="connsiteY15" fmla="*/ 122122 h 565122"/>
              <a:gd name="connsiteX0" fmla="*/ 4608407 w 4608407"/>
              <a:gd name="connsiteY0" fmla="*/ 81482 h 565122"/>
              <a:gd name="connsiteX1" fmla="*/ 4422987 w 4608407"/>
              <a:gd name="connsiteY1" fmla="*/ 440468 h 565122"/>
              <a:gd name="connsiteX2" fmla="*/ 4138507 w 4608407"/>
              <a:gd name="connsiteY2" fmla="*/ 521748 h 565122"/>
              <a:gd name="connsiteX3" fmla="*/ 3881120 w 4608407"/>
              <a:gd name="connsiteY3" fmla="*/ 562388 h 565122"/>
              <a:gd name="connsiteX4" fmla="*/ 3461173 w 4608407"/>
              <a:gd name="connsiteY4" fmla="*/ 447242 h 565122"/>
              <a:gd name="connsiteX5" fmla="*/ 3176693 w 4608407"/>
              <a:gd name="connsiteY5" fmla="*/ 291455 h 565122"/>
              <a:gd name="connsiteX6" fmla="*/ 2959947 w 4608407"/>
              <a:gd name="connsiteY6" fmla="*/ 122122 h 565122"/>
              <a:gd name="connsiteX7" fmla="*/ 2648373 w 4608407"/>
              <a:gd name="connsiteY7" fmla="*/ 202 h 565122"/>
              <a:gd name="connsiteX8" fmla="*/ 2289387 w 4608407"/>
              <a:gd name="connsiteY8" fmla="*/ 95028 h 565122"/>
              <a:gd name="connsiteX9" fmla="*/ 1977813 w 4608407"/>
              <a:gd name="connsiteY9" fmla="*/ 162762 h 565122"/>
              <a:gd name="connsiteX10" fmla="*/ 1679787 w 4608407"/>
              <a:gd name="connsiteY10" fmla="*/ 210175 h 565122"/>
              <a:gd name="connsiteX11" fmla="*/ 1368213 w 4608407"/>
              <a:gd name="connsiteY11" fmla="*/ 155988 h 565122"/>
              <a:gd name="connsiteX12" fmla="*/ 1137920 w 4608407"/>
              <a:gd name="connsiteY12" fmla="*/ 169535 h 565122"/>
              <a:gd name="connsiteX13" fmla="*/ 887307 w 4608407"/>
              <a:gd name="connsiteY13" fmla="*/ 298228 h 565122"/>
              <a:gd name="connsiteX14" fmla="*/ 684107 w 4608407"/>
              <a:gd name="connsiteY14" fmla="*/ 264362 h 565122"/>
              <a:gd name="connsiteX15" fmla="*/ 0 w 4608407"/>
              <a:gd name="connsiteY15" fmla="*/ 122122 h 565122"/>
              <a:gd name="connsiteX0" fmla="*/ 4608407 w 4608407"/>
              <a:gd name="connsiteY0" fmla="*/ 81482 h 565122"/>
              <a:gd name="connsiteX1" fmla="*/ 4422987 w 4608407"/>
              <a:gd name="connsiteY1" fmla="*/ 440468 h 565122"/>
              <a:gd name="connsiteX2" fmla="*/ 4138507 w 4608407"/>
              <a:gd name="connsiteY2" fmla="*/ 521748 h 565122"/>
              <a:gd name="connsiteX3" fmla="*/ 3881120 w 4608407"/>
              <a:gd name="connsiteY3" fmla="*/ 562388 h 565122"/>
              <a:gd name="connsiteX4" fmla="*/ 3461173 w 4608407"/>
              <a:gd name="connsiteY4" fmla="*/ 447242 h 565122"/>
              <a:gd name="connsiteX5" fmla="*/ 3176693 w 4608407"/>
              <a:gd name="connsiteY5" fmla="*/ 291455 h 565122"/>
              <a:gd name="connsiteX6" fmla="*/ 2959947 w 4608407"/>
              <a:gd name="connsiteY6" fmla="*/ 122122 h 565122"/>
              <a:gd name="connsiteX7" fmla="*/ 2648373 w 4608407"/>
              <a:gd name="connsiteY7" fmla="*/ 202 h 565122"/>
              <a:gd name="connsiteX8" fmla="*/ 2289387 w 4608407"/>
              <a:gd name="connsiteY8" fmla="*/ 95028 h 565122"/>
              <a:gd name="connsiteX9" fmla="*/ 1977813 w 4608407"/>
              <a:gd name="connsiteY9" fmla="*/ 162762 h 565122"/>
              <a:gd name="connsiteX10" fmla="*/ 1679787 w 4608407"/>
              <a:gd name="connsiteY10" fmla="*/ 210175 h 565122"/>
              <a:gd name="connsiteX11" fmla="*/ 1368213 w 4608407"/>
              <a:gd name="connsiteY11" fmla="*/ 155988 h 565122"/>
              <a:gd name="connsiteX12" fmla="*/ 1137920 w 4608407"/>
              <a:gd name="connsiteY12" fmla="*/ 169535 h 565122"/>
              <a:gd name="connsiteX13" fmla="*/ 887307 w 4608407"/>
              <a:gd name="connsiteY13" fmla="*/ 298228 h 565122"/>
              <a:gd name="connsiteX14" fmla="*/ 684107 w 4608407"/>
              <a:gd name="connsiteY14" fmla="*/ 264362 h 565122"/>
              <a:gd name="connsiteX15" fmla="*/ 0 w 4608407"/>
              <a:gd name="connsiteY15" fmla="*/ 122122 h 565122"/>
              <a:gd name="connsiteX0" fmla="*/ 4608407 w 4608407"/>
              <a:gd name="connsiteY0" fmla="*/ 81482 h 567359"/>
              <a:gd name="connsiteX1" fmla="*/ 4407747 w 4608407"/>
              <a:gd name="connsiteY1" fmla="*/ 303308 h 567359"/>
              <a:gd name="connsiteX2" fmla="*/ 4138507 w 4608407"/>
              <a:gd name="connsiteY2" fmla="*/ 521748 h 567359"/>
              <a:gd name="connsiteX3" fmla="*/ 3881120 w 4608407"/>
              <a:gd name="connsiteY3" fmla="*/ 562388 h 567359"/>
              <a:gd name="connsiteX4" fmla="*/ 3461173 w 4608407"/>
              <a:gd name="connsiteY4" fmla="*/ 447242 h 567359"/>
              <a:gd name="connsiteX5" fmla="*/ 3176693 w 4608407"/>
              <a:gd name="connsiteY5" fmla="*/ 291455 h 567359"/>
              <a:gd name="connsiteX6" fmla="*/ 2959947 w 4608407"/>
              <a:gd name="connsiteY6" fmla="*/ 122122 h 567359"/>
              <a:gd name="connsiteX7" fmla="*/ 2648373 w 4608407"/>
              <a:gd name="connsiteY7" fmla="*/ 202 h 567359"/>
              <a:gd name="connsiteX8" fmla="*/ 2289387 w 4608407"/>
              <a:gd name="connsiteY8" fmla="*/ 95028 h 567359"/>
              <a:gd name="connsiteX9" fmla="*/ 1977813 w 4608407"/>
              <a:gd name="connsiteY9" fmla="*/ 162762 h 567359"/>
              <a:gd name="connsiteX10" fmla="*/ 1679787 w 4608407"/>
              <a:gd name="connsiteY10" fmla="*/ 210175 h 567359"/>
              <a:gd name="connsiteX11" fmla="*/ 1368213 w 4608407"/>
              <a:gd name="connsiteY11" fmla="*/ 155988 h 567359"/>
              <a:gd name="connsiteX12" fmla="*/ 1137920 w 4608407"/>
              <a:gd name="connsiteY12" fmla="*/ 169535 h 567359"/>
              <a:gd name="connsiteX13" fmla="*/ 887307 w 4608407"/>
              <a:gd name="connsiteY13" fmla="*/ 298228 h 567359"/>
              <a:gd name="connsiteX14" fmla="*/ 684107 w 4608407"/>
              <a:gd name="connsiteY14" fmla="*/ 264362 h 567359"/>
              <a:gd name="connsiteX15" fmla="*/ 0 w 4608407"/>
              <a:gd name="connsiteY15" fmla="*/ 122122 h 567359"/>
              <a:gd name="connsiteX0" fmla="*/ 4608407 w 4608407"/>
              <a:gd name="connsiteY0" fmla="*/ 81482 h 567359"/>
              <a:gd name="connsiteX1" fmla="*/ 4407747 w 4608407"/>
              <a:gd name="connsiteY1" fmla="*/ 303308 h 567359"/>
              <a:gd name="connsiteX2" fmla="*/ 4138507 w 4608407"/>
              <a:gd name="connsiteY2" fmla="*/ 521748 h 567359"/>
              <a:gd name="connsiteX3" fmla="*/ 3881120 w 4608407"/>
              <a:gd name="connsiteY3" fmla="*/ 562388 h 567359"/>
              <a:gd name="connsiteX4" fmla="*/ 3461173 w 4608407"/>
              <a:gd name="connsiteY4" fmla="*/ 447242 h 567359"/>
              <a:gd name="connsiteX5" fmla="*/ 3176693 w 4608407"/>
              <a:gd name="connsiteY5" fmla="*/ 291455 h 567359"/>
              <a:gd name="connsiteX6" fmla="*/ 2959947 w 4608407"/>
              <a:gd name="connsiteY6" fmla="*/ 122122 h 567359"/>
              <a:gd name="connsiteX7" fmla="*/ 2648373 w 4608407"/>
              <a:gd name="connsiteY7" fmla="*/ 202 h 567359"/>
              <a:gd name="connsiteX8" fmla="*/ 2289387 w 4608407"/>
              <a:gd name="connsiteY8" fmla="*/ 95028 h 567359"/>
              <a:gd name="connsiteX9" fmla="*/ 1977813 w 4608407"/>
              <a:gd name="connsiteY9" fmla="*/ 162762 h 567359"/>
              <a:gd name="connsiteX10" fmla="*/ 1679787 w 4608407"/>
              <a:gd name="connsiteY10" fmla="*/ 210175 h 567359"/>
              <a:gd name="connsiteX11" fmla="*/ 1368213 w 4608407"/>
              <a:gd name="connsiteY11" fmla="*/ 155988 h 567359"/>
              <a:gd name="connsiteX12" fmla="*/ 1137920 w 4608407"/>
              <a:gd name="connsiteY12" fmla="*/ 169535 h 567359"/>
              <a:gd name="connsiteX13" fmla="*/ 887307 w 4608407"/>
              <a:gd name="connsiteY13" fmla="*/ 298228 h 567359"/>
              <a:gd name="connsiteX14" fmla="*/ 684107 w 4608407"/>
              <a:gd name="connsiteY14" fmla="*/ 264362 h 567359"/>
              <a:gd name="connsiteX15" fmla="*/ 0 w 4608407"/>
              <a:gd name="connsiteY15" fmla="*/ 122122 h 567359"/>
              <a:gd name="connsiteX0" fmla="*/ 4608407 w 4608407"/>
              <a:gd name="connsiteY0" fmla="*/ 81482 h 569946"/>
              <a:gd name="connsiteX1" fmla="*/ 4373457 w 4608407"/>
              <a:gd name="connsiteY1" fmla="*/ 223298 h 569946"/>
              <a:gd name="connsiteX2" fmla="*/ 4138507 w 4608407"/>
              <a:gd name="connsiteY2" fmla="*/ 521748 h 569946"/>
              <a:gd name="connsiteX3" fmla="*/ 3881120 w 4608407"/>
              <a:gd name="connsiteY3" fmla="*/ 562388 h 569946"/>
              <a:gd name="connsiteX4" fmla="*/ 3461173 w 4608407"/>
              <a:gd name="connsiteY4" fmla="*/ 447242 h 569946"/>
              <a:gd name="connsiteX5" fmla="*/ 3176693 w 4608407"/>
              <a:gd name="connsiteY5" fmla="*/ 291455 h 569946"/>
              <a:gd name="connsiteX6" fmla="*/ 2959947 w 4608407"/>
              <a:gd name="connsiteY6" fmla="*/ 122122 h 569946"/>
              <a:gd name="connsiteX7" fmla="*/ 2648373 w 4608407"/>
              <a:gd name="connsiteY7" fmla="*/ 202 h 569946"/>
              <a:gd name="connsiteX8" fmla="*/ 2289387 w 4608407"/>
              <a:gd name="connsiteY8" fmla="*/ 95028 h 569946"/>
              <a:gd name="connsiteX9" fmla="*/ 1977813 w 4608407"/>
              <a:gd name="connsiteY9" fmla="*/ 162762 h 569946"/>
              <a:gd name="connsiteX10" fmla="*/ 1679787 w 4608407"/>
              <a:gd name="connsiteY10" fmla="*/ 210175 h 569946"/>
              <a:gd name="connsiteX11" fmla="*/ 1368213 w 4608407"/>
              <a:gd name="connsiteY11" fmla="*/ 155988 h 569946"/>
              <a:gd name="connsiteX12" fmla="*/ 1137920 w 4608407"/>
              <a:gd name="connsiteY12" fmla="*/ 169535 h 569946"/>
              <a:gd name="connsiteX13" fmla="*/ 887307 w 4608407"/>
              <a:gd name="connsiteY13" fmla="*/ 298228 h 569946"/>
              <a:gd name="connsiteX14" fmla="*/ 684107 w 4608407"/>
              <a:gd name="connsiteY14" fmla="*/ 264362 h 569946"/>
              <a:gd name="connsiteX15" fmla="*/ 0 w 4608407"/>
              <a:gd name="connsiteY15" fmla="*/ 122122 h 569946"/>
              <a:gd name="connsiteX0" fmla="*/ 4608407 w 4608407"/>
              <a:gd name="connsiteY0" fmla="*/ 81482 h 571374"/>
              <a:gd name="connsiteX1" fmla="*/ 4373457 w 4608407"/>
              <a:gd name="connsiteY1" fmla="*/ 223298 h 571374"/>
              <a:gd name="connsiteX2" fmla="*/ 4294717 w 4608407"/>
              <a:gd name="connsiteY2" fmla="*/ 525558 h 571374"/>
              <a:gd name="connsiteX3" fmla="*/ 3881120 w 4608407"/>
              <a:gd name="connsiteY3" fmla="*/ 562388 h 571374"/>
              <a:gd name="connsiteX4" fmla="*/ 3461173 w 4608407"/>
              <a:gd name="connsiteY4" fmla="*/ 447242 h 571374"/>
              <a:gd name="connsiteX5" fmla="*/ 3176693 w 4608407"/>
              <a:gd name="connsiteY5" fmla="*/ 291455 h 571374"/>
              <a:gd name="connsiteX6" fmla="*/ 2959947 w 4608407"/>
              <a:gd name="connsiteY6" fmla="*/ 122122 h 571374"/>
              <a:gd name="connsiteX7" fmla="*/ 2648373 w 4608407"/>
              <a:gd name="connsiteY7" fmla="*/ 202 h 571374"/>
              <a:gd name="connsiteX8" fmla="*/ 2289387 w 4608407"/>
              <a:gd name="connsiteY8" fmla="*/ 95028 h 571374"/>
              <a:gd name="connsiteX9" fmla="*/ 1977813 w 4608407"/>
              <a:gd name="connsiteY9" fmla="*/ 162762 h 571374"/>
              <a:gd name="connsiteX10" fmla="*/ 1679787 w 4608407"/>
              <a:gd name="connsiteY10" fmla="*/ 210175 h 571374"/>
              <a:gd name="connsiteX11" fmla="*/ 1368213 w 4608407"/>
              <a:gd name="connsiteY11" fmla="*/ 155988 h 571374"/>
              <a:gd name="connsiteX12" fmla="*/ 1137920 w 4608407"/>
              <a:gd name="connsiteY12" fmla="*/ 169535 h 571374"/>
              <a:gd name="connsiteX13" fmla="*/ 887307 w 4608407"/>
              <a:gd name="connsiteY13" fmla="*/ 298228 h 571374"/>
              <a:gd name="connsiteX14" fmla="*/ 684107 w 4608407"/>
              <a:gd name="connsiteY14" fmla="*/ 264362 h 571374"/>
              <a:gd name="connsiteX15" fmla="*/ 0 w 4608407"/>
              <a:gd name="connsiteY15" fmla="*/ 122122 h 571374"/>
              <a:gd name="connsiteX0" fmla="*/ 4608407 w 4608407"/>
              <a:gd name="connsiteY0" fmla="*/ 81482 h 564418"/>
              <a:gd name="connsiteX1" fmla="*/ 4373457 w 4608407"/>
              <a:gd name="connsiteY1" fmla="*/ 223298 h 564418"/>
              <a:gd name="connsiteX2" fmla="*/ 4294717 w 4608407"/>
              <a:gd name="connsiteY2" fmla="*/ 525558 h 564418"/>
              <a:gd name="connsiteX3" fmla="*/ 3881120 w 4608407"/>
              <a:gd name="connsiteY3" fmla="*/ 562388 h 564418"/>
              <a:gd name="connsiteX4" fmla="*/ 3461173 w 4608407"/>
              <a:gd name="connsiteY4" fmla="*/ 447242 h 564418"/>
              <a:gd name="connsiteX5" fmla="*/ 3176693 w 4608407"/>
              <a:gd name="connsiteY5" fmla="*/ 291455 h 564418"/>
              <a:gd name="connsiteX6" fmla="*/ 2959947 w 4608407"/>
              <a:gd name="connsiteY6" fmla="*/ 122122 h 564418"/>
              <a:gd name="connsiteX7" fmla="*/ 2648373 w 4608407"/>
              <a:gd name="connsiteY7" fmla="*/ 202 h 564418"/>
              <a:gd name="connsiteX8" fmla="*/ 2289387 w 4608407"/>
              <a:gd name="connsiteY8" fmla="*/ 95028 h 564418"/>
              <a:gd name="connsiteX9" fmla="*/ 1977813 w 4608407"/>
              <a:gd name="connsiteY9" fmla="*/ 162762 h 564418"/>
              <a:gd name="connsiteX10" fmla="*/ 1679787 w 4608407"/>
              <a:gd name="connsiteY10" fmla="*/ 210175 h 564418"/>
              <a:gd name="connsiteX11" fmla="*/ 1368213 w 4608407"/>
              <a:gd name="connsiteY11" fmla="*/ 155988 h 564418"/>
              <a:gd name="connsiteX12" fmla="*/ 1137920 w 4608407"/>
              <a:gd name="connsiteY12" fmla="*/ 169535 h 564418"/>
              <a:gd name="connsiteX13" fmla="*/ 887307 w 4608407"/>
              <a:gd name="connsiteY13" fmla="*/ 298228 h 564418"/>
              <a:gd name="connsiteX14" fmla="*/ 684107 w 4608407"/>
              <a:gd name="connsiteY14" fmla="*/ 264362 h 564418"/>
              <a:gd name="connsiteX15" fmla="*/ 0 w 4608407"/>
              <a:gd name="connsiteY15" fmla="*/ 122122 h 564418"/>
              <a:gd name="connsiteX0" fmla="*/ 5004647 w 5004647"/>
              <a:gd name="connsiteY0" fmla="*/ 89102 h 564418"/>
              <a:gd name="connsiteX1" fmla="*/ 4373457 w 5004647"/>
              <a:gd name="connsiteY1" fmla="*/ 223298 h 564418"/>
              <a:gd name="connsiteX2" fmla="*/ 4294717 w 5004647"/>
              <a:gd name="connsiteY2" fmla="*/ 525558 h 564418"/>
              <a:gd name="connsiteX3" fmla="*/ 3881120 w 5004647"/>
              <a:gd name="connsiteY3" fmla="*/ 562388 h 564418"/>
              <a:gd name="connsiteX4" fmla="*/ 3461173 w 5004647"/>
              <a:gd name="connsiteY4" fmla="*/ 447242 h 564418"/>
              <a:gd name="connsiteX5" fmla="*/ 3176693 w 5004647"/>
              <a:gd name="connsiteY5" fmla="*/ 291455 h 564418"/>
              <a:gd name="connsiteX6" fmla="*/ 2959947 w 5004647"/>
              <a:gd name="connsiteY6" fmla="*/ 122122 h 564418"/>
              <a:gd name="connsiteX7" fmla="*/ 2648373 w 5004647"/>
              <a:gd name="connsiteY7" fmla="*/ 202 h 564418"/>
              <a:gd name="connsiteX8" fmla="*/ 2289387 w 5004647"/>
              <a:gd name="connsiteY8" fmla="*/ 95028 h 564418"/>
              <a:gd name="connsiteX9" fmla="*/ 1977813 w 5004647"/>
              <a:gd name="connsiteY9" fmla="*/ 162762 h 564418"/>
              <a:gd name="connsiteX10" fmla="*/ 1679787 w 5004647"/>
              <a:gd name="connsiteY10" fmla="*/ 210175 h 564418"/>
              <a:gd name="connsiteX11" fmla="*/ 1368213 w 5004647"/>
              <a:gd name="connsiteY11" fmla="*/ 155988 h 564418"/>
              <a:gd name="connsiteX12" fmla="*/ 1137920 w 5004647"/>
              <a:gd name="connsiteY12" fmla="*/ 169535 h 564418"/>
              <a:gd name="connsiteX13" fmla="*/ 887307 w 5004647"/>
              <a:gd name="connsiteY13" fmla="*/ 298228 h 564418"/>
              <a:gd name="connsiteX14" fmla="*/ 684107 w 5004647"/>
              <a:gd name="connsiteY14" fmla="*/ 264362 h 564418"/>
              <a:gd name="connsiteX15" fmla="*/ 0 w 5004647"/>
              <a:gd name="connsiteY15" fmla="*/ 122122 h 564418"/>
              <a:gd name="connsiteX0" fmla="*/ 5004647 w 5004647"/>
              <a:gd name="connsiteY0" fmla="*/ 89102 h 564418"/>
              <a:gd name="connsiteX1" fmla="*/ 4662170 w 5004647"/>
              <a:gd name="connsiteY1" fmla="*/ 125243 h 564418"/>
              <a:gd name="connsiteX2" fmla="*/ 4373457 w 5004647"/>
              <a:gd name="connsiteY2" fmla="*/ 223298 h 564418"/>
              <a:gd name="connsiteX3" fmla="*/ 4294717 w 5004647"/>
              <a:gd name="connsiteY3" fmla="*/ 525558 h 564418"/>
              <a:gd name="connsiteX4" fmla="*/ 3881120 w 5004647"/>
              <a:gd name="connsiteY4" fmla="*/ 562388 h 564418"/>
              <a:gd name="connsiteX5" fmla="*/ 3461173 w 5004647"/>
              <a:gd name="connsiteY5" fmla="*/ 447242 h 564418"/>
              <a:gd name="connsiteX6" fmla="*/ 3176693 w 5004647"/>
              <a:gd name="connsiteY6" fmla="*/ 291455 h 564418"/>
              <a:gd name="connsiteX7" fmla="*/ 2959947 w 5004647"/>
              <a:gd name="connsiteY7" fmla="*/ 122122 h 564418"/>
              <a:gd name="connsiteX8" fmla="*/ 2648373 w 5004647"/>
              <a:gd name="connsiteY8" fmla="*/ 202 h 564418"/>
              <a:gd name="connsiteX9" fmla="*/ 2289387 w 5004647"/>
              <a:gd name="connsiteY9" fmla="*/ 95028 h 564418"/>
              <a:gd name="connsiteX10" fmla="*/ 1977813 w 5004647"/>
              <a:gd name="connsiteY10" fmla="*/ 162762 h 564418"/>
              <a:gd name="connsiteX11" fmla="*/ 1679787 w 5004647"/>
              <a:gd name="connsiteY11" fmla="*/ 210175 h 564418"/>
              <a:gd name="connsiteX12" fmla="*/ 1368213 w 5004647"/>
              <a:gd name="connsiteY12" fmla="*/ 155988 h 564418"/>
              <a:gd name="connsiteX13" fmla="*/ 1137920 w 5004647"/>
              <a:gd name="connsiteY13" fmla="*/ 169535 h 564418"/>
              <a:gd name="connsiteX14" fmla="*/ 887307 w 5004647"/>
              <a:gd name="connsiteY14" fmla="*/ 298228 h 564418"/>
              <a:gd name="connsiteX15" fmla="*/ 684107 w 5004647"/>
              <a:gd name="connsiteY15" fmla="*/ 264362 h 564418"/>
              <a:gd name="connsiteX16" fmla="*/ 0 w 5004647"/>
              <a:gd name="connsiteY16" fmla="*/ 122122 h 564418"/>
              <a:gd name="connsiteX0" fmla="*/ 5004647 w 5004647"/>
              <a:gd name="connsiteY0" fmla="*/ 89102 h 564418"/>
              <a:gd name="connsiteX1" fmla="*/ 4635500 w 5004647"/>
              <a:gd name="connsiteY1" fmla="*/ 94763 h 564418"/>
              <a:gd name="connsiteX2" fmla="*/ 4373457 w 5004647"/>
              <a:gd name="connsiteY2" fmla="*/ 223298 h 564418"/>
              <a:gd name="connsiteX3" fmla="*/ 4294717 w 5004647"/>
              <a:gd name="connsiteY3" fmla="*/ 525558 h 564418"/>
              <a:gd name="connsiteX4" fmla="*/ 3881120 w 5004647"/>
              <a:gd name="connsiteY4" fmla="*/ 562388 h 564418"/>
              <a:gd name="connsiteX5" fmla="*/ 3461173 w 5004647"/>
              <a:gd name="connsiteY5" fmla="*/ 447242 h 564418"/>
              <a:gd name="connsiteX6" fmla="*/ 3176693 w 5004647"/>
              <a:gd name="connsiteY6" fmla="*/ 291455 h 564418"/>
              <a:gd name="connsiteX7" fmla="*/ 2959947 w 5004647"/>
              <a:gd name="connsiteY7" fmla="*/ 122122 h 564418"/>
              <a:gd name="connsiteX8" fmla="*/ 2648373 w 5004647"/>
              <a:gd name="connsiteY8" fmla="*/ 202 h 564418"/>
              <a:gd name="connsiteX9" fmla="*/ 2289387 w 5004647"/>
              <a:gd name="connsiteY9" fmla="*/ 95028 h 564418"/>
              <a:gd name="connsiteX10" fmla="*/ 1977813 w 5004647"/>
              <a:gd name="connsiteY10" fmla="*/ 162762 h 564418"/>
              <a:gd name="connsiteX11" fmla="*/ 1679787 w 5004647"/>
              <a:gd name="connsiteY11" fmla="*/ 210175 h 564418"/>
              <a:gd name="connsiteX12" fmla="*/ 1368213 w 5004647"/>
              <a:gd name="connsiteY12" fmla="*/ 155988 h 564418"/>
              <a:gd name="connsiteX13" fmla="*/ 1137920 w 5004647"/>
              <a:gd name="connsiteY13" fmla="*/ 169535 h 564418"/>
              <a:gd name="connsiteX14" fmla="*/ 887307 w 5004647"/>
              <a:gd name="connsiteY14" fmla="*/ 298228 h 564418"/>
              <a:gd name="connsiteX15" fmla="*/ 684107 w 5004647"/>
              <a:gd name="connsiteY15" fmla="*/ 264362 h 564418"/>
              <a:gd name="connsiteX16" fmla="*/ 0 w 5004647"/>
              <a:gd name="connsiteY16" fmla="*/ 122122 h 564418"/>
              <a:gd name="connsiteX0" fmla="*/ 5004647 w 5004647"/>
              <a:gd name="connsiteY0" fmla="*/ 89102 h 564418"/>
              <a:gd name="connsiteX1" fmla="*/ 4635500 w 5004647"/>
              <a:gd name="connsiteY1" fmla="*/ 94763 h 564418"/>
              <a:gd name="connsiteX2" fmla="*/ 4490720 w 5004647"/>
              <a:gd name="connsiteY2" fmla="*/ 136673 h 564418"/>
              <a:gd name="connsiteX3" fmla="*/ 4373457 w 5004647"/>
              <a:gd name="connsiteY3" fmla="*/ 223298 h 564418"/>
              <a:gd name="connsiteX4" fmla="*/ 4294717 w 5004647"/>
              <a:gd name="connsiteY4" fmla="*/ 525558 h 564418"/>
              <a:gd name="connsiteX5" fmla="*/ 3881120 w 5004647"/>
              <a:gd name="connsiteY5" fmla="*/ 562388 h 564418"/>
              <a:gd name="connsiteX6" fmla="*/ 3461173 w 5004647"/>
              <a:gd name="connsiteY6" fmla="*/ 447242 h 564418"/>
              <a:gd name="connsiteX7" fmla="*/ 3176693 w 5004647"/>
              <a:gd name="connsiteY7" fmla="*/ 291455 h 564418"/>
              <a:gd name="connsiteX8" fmla="*/ 2959947 w 5004647"/>
              <a:gd name="connsiteY8" fmla="*/ 122122 h 564418"/>
              <a:gd name="connsiteX9" fmla="*/ 2648373 w 5004647"/>
              <a:gd name="connsiteY9" fmla="*/ 202 h 564418"/>
              <a:gd name="connsiteX10" fmla="*/ 2289387 w 5004647"/>
              <a:gd name="connsiteY10" fmla="*/ 95028 h 564418"/>
              <a:gd name="connsiteX11" fmla="*/ 1977813 w 5004647"/>
              <a:gd name="connsiteY11" fmla="*/ 162762 h 564418"/>
              <a:gd name="connsiteX12" fmla="*/ 1679787 w 5004647"/>
              <a:gd name="connsiteY12" fmla="*/ 210175 h 564418"/>
              <a:gd name="connsiteX13" fmla="*/ 1368213 w 5004647"/>
              <a:gd name="connsiteY13" fmla="*/ 155988 h 564418"/>
              <a:gd name="connsiteX14" fmla="*/ 1137920 w 5004647"/>
              <a:gd name="connsiteY14" fmla="*/ 169535 h 564418"/>
              <a:gd name="connsiteX15" fmla="*/ 887307 w 5004647"/>
              <a:gd name="connsiteY15" fmla="*/ 298228 h 564418"/>
              <a:gd name="connsiteX16" fmla="*/ 684107 w 5004647"/>
              <a:gd name="connsiteY16" fmla="*/ 264362 h 564418"/>
              <a:gd name="connsiteX17" fmla="*/ 0 w 5004647"/>
              <a:gd name="connsiteY17" fmla="*/ 122122 h 564418"/>
              <a:gd name="connsiteX0" fmla="*/ 5004647 w 5004647"/>
              <a:gd name="connsiteY0" fmla="*/ 89102 h 564418"/>
              <a:gd name="connsiteX1" fmla="*/ 4635500 w 5004647"/>
              <a:gd name="connsiteY1" fmla="*/ 94763 h 564418"/>
              <a:gd name="connsiteX2" fmla="*/ 4414520 w 5004647"/>
              <a:gd name="connsiteY2" fmla="*/ 49043 h 564418"/>
              <a:gd name="connsiteX3" fmla="*/ 4373457 w 5004647"/>
              <a:gd name="connsiteY3" fmla="*/ 223298 h 564418"/>
              <a:gd name="connsiteX4" fmla="*/ 4294717 w 5004647"/>
              <a:gd name="connsiteY4" fmla="*/ 525558 h 564418"/>
              <a:gd name="connsiteX5" fmla="*/ 3881120 w 5004647"/>
              <a:gd name="connsiteY5" fmla="*/ 562388 h 564418"/>
              <a:gd name="connsiteX6" fmla="*/ 3461173 w 5004647"/>
              <a:gd name="connsiteY6" fmla="*/ 447242 h 564418"/>
              <a:gd name="connsiteX7" fmla="*/ 3176693 w 5004647"/>
              <a:gd name="connsiteY7" fmla="*/ 291455 h 564418"/>
              <a:gd name="connsiteX8" fmla="*/ 2959947 w 5004647"/>
              <a:gd name="connsiteY8" fmla="*/ 122122 h 564418"/>
              <a:gd name="connsiteX9" fmla="*/ 2648373 w 5004647"/>
              <a:gd name="connsiteY9" fmla="*/ 202 h 564418"/>
              <a:gd name="connsiteX10" fmla="*/ 2289387 w 5004647"/>
              <a:gd name="connsiteY10" fmla="*/ 95028 h 564418"/>
              <a:gd name="connsiteX11" fmla="*/ 1977813 w 5004647"/>
              <a:gd name="connsiteY11" fmla="*/ 162762 h 564418"/>
              <a:gd name="connsiteX12" fmla="*/ 1679787 w 5004647"/>
              <a:gd name="connsiteY12" fmla="*/ 210175 h 564418"/>
              <a:gd name="connsiteX13" fmla="*/ 1368213 w 5004647"/>
              <a:gd name="connsiteY13" fmla="*/ 155988 h 564418"/>
              <a:gd name="connsiteX14" fmla="*/ 1137920 w 5004647"/>
              <a:gd name="connsiteY14" fmla="*/ 169535 h 564418"/>
              <a:gd name="connsiteX15" fmla="*/ 887307 w 5004647"/>
              <a:gd name="connsiteY15" fmla="*/ 298228 h 564418"/>
              <a:gd name="connsiteX16" fmla="*/ 684107 w 5004647"/>
              <a:gd name="connsiteY16" fmla="*/ 264362 h 564418"/>
              <a:gd name="connsiteX17" fmla="*/ 0 w 5004647"/>
              <a:gd name="connsiteY17" fmla="*/ 122122 h 564418"/>
              <a:gd name="connsiteX0" fmla="*/ 5069417 w 5069417"/>
              <a:gd name="connsiteY0" fmla="*/ 142442 h 564418"/>
              <a:gd name="connsiteX1" fmla="*/ 4635500 w 5069417"/>
              <a:gd name="connsiteY1" fmla="*/ 94763 h 564418"/>
              <a:gd name="connsiteX2" fmla="*/ 4414520 w 5069417"/>
              <a:gd name="connsiteY2" fmla="*/ 49043 h 564418"/>
              <a:gd name="connsiteX3" fmla="*/ 4373457 w 5069417"/>
              <a:gd name="connsiteY3" fmla="*/ 223298 h 564418"/>
              <a:gd name="connsiteX4" fmla="*/ 4294717 w 5069417"/>
              <a:gd name="connsiteY4" fmla="*/ 525558 h 564418"/>
              <a:gd name="connsiteX5" fmla="*/ 3881120 w 5069417"/>
              <a:gd name="connsiteY5" fmla="*/ 562388 h 564418"/>
              <a:gd name="connsiteX6" fmla="*/ 3461173 w 5069417"/>
              <a:gd name="connsiteY6" fmla="*/ 447242 h 564418"/>
              <a:gd name="connsiteX7" fmla="*/ 3176693 w 5069417"/>
              <a:gd name="connsiteY7" fmla="*/ 291455 h 564418"/>
              <a:gd name="connsiteX8" fmla="*/ 2959947 w 5069417"/>
              <a:gd name="connsiteY8" fmla="*/ 122122 h 564418"/>
              <a:gd name="connsiteX9" fmla="*/ 2648373 w 5069417"/>
              <a:gd name="connsiteY9" fmla="*/ 202 h 564418"/>
              <a:gd name="connsiteX10" fmla="*/ 2289387 w 5069417"/>
              <a:gd name="connsiteY10" fmla="*/ 95028 h 564418"/>
              <a:gd name="connsiteX11" fmla="*/ 1977813 w 5069417"/>
              <a:gd name="connsiteY11" fmla="*/ 162762 h 564418"/>
              <a:gd name="connsiteX12" fmla="*/ 1679787 w 5069417"/>
              <a:gd name="connsiteY12" fmla="*/ 210175 h 564418"/>
              <a:gd name="connsiteX13" fmla="*/ 1368213 w 5069417"/>
              <a:gd name="connsiteY13" fmla="*/ 155988 h 564418"/>
              <a:gd name="connsiteX14" fmla="*/ 1137920 w 5069417"/>
              <a:gd name="connsiteY14" fmla="*/ 169535 h 564418"/>
              <a:gd name="connsiteX15" fmla="*/ 887307 w 5069417"/>
              <a:gd name="connsiteY15" fmla="*/ 298228 h 564418"/>
              <a:gd name="connsiteX16" fmla="*/ 684107 w 5069417"/>
              <a:gd name="connsiteY16" fmla="*/ 264362 h 564418"/>
              <a:gd name="connsiteX17" fmla="*/ 0 w 5069417"/>
              <a:gd name="connsiteY17" fmla="*/ 122122 h 564418"/>
              <a:gd name="connsiteX0" fmla="*/ 5069417 w 5069417"/>
              <a:gd name="connsiteY0" fmla="*/ 142442 h 564418"/>
              <a:gd name="connsiteX1" fmla="*/ 4635500 w 5069417"/>
              <a:gd name="connsiteY1" fmla="*/ 94763 h 564418"/>
              <a:gd name="connsiteX2" fmla="*/ 4414520 w 5069417"/>
              <a:gd name="connsiteY2" fmla="*/ 49043 h 564418"/>
              <a:gd name="connsiteX3" fmla="*/ 4373457 w 5069417"/>
              <a:gd name="connsiteY3" fmla="*/ 223298 h 564418"/>
              <a:gd name="connsiteX4" fmla="*/ 4294717 w 5069417"/>
              <a:gd name="connsiteY4" fmla="*/ 525558 h 564418"/>
              <a:gd name="connsiteX5" fmla="*/ 3881120 w 5069417"/>
              <a:gd name="connsiteY5" fmla="*/ 562388 h 564418"/>
              <a:gd name="connsiteX6" fmla="*/ 3461173 w 5069417"/>
              <a:gd name="connsiteY6" fmla="*/ 447242 h 564418"/>
              <a:gd name="connsiteX7" fmla="*/ 3176693 w 5069417"/>
              <a:gd name="connsiteY7" fmla="*/ 291455 h 564418"/>
              <a:gd name="connsiteX8" fmla="*/ 2959947 w 5069417"/>
              <a:gd name="connsiteY8" fmla="*/ 122122 h 564418"/>
              <a:gd name="connsiteX9" fmla="*/ 2648373 w 5069417"/>
              <a:gd name="connsiteY9" fmla="*/ 202 h 564418"/>
              <a:gd name="connsiteX10" fmla="*/ 2289387 w 5069417"/>
              <a:gd name="connsiteY10" fmla="*/ 95028 h 564418"/>
              <a:gd name="connsiteX11" fmla="*/ 1977813 w 5069417"/>
              <a:gd name="connsiteY11" fmla="*/ 162762 h 564418"/>
              <a:gd name="connsiteX12" fmla="*/ 1679787 w 5069417"/>
              <a:gd name="connsiteY12" fmla="*/ 210175 h 564418"/>
              <a:gd name="connsiteX13" fmla="*/ 1368213 w 5069417"/>
              <a:gd name="connsiteY13" fmla="*/ 155988 h 564418"/>
              <a:gd name="connsiteX14" fmla="*/ 1137920 w 5069417"/>
              <a:gd name="connsiteY14" fmla="*/ 169535 h 564418"/>
              <a:gd name="connsiteX15" fmla="*/ 887307 w 5069417"/>
              <a:gd name="connsiteY15" fmla="*/ 298228 h 564418"/>
              <a:gd name="connsiteX16" fmla="*/ 684107 w 5069417"/>
              <a:gd name="connsiteY16" fmla="*/ 264362 h 564418"/>
              <a:gd name="connsiteX17" fmla="*/ 0 w 5069417"/>
              <a:gd name="connsiteY17" fmla="*/ 122122 h 5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69417" h="564418">
                <a:moveTo>
                  <a:pt x="5069417" y="142442"/>
                </a:moveTo>
                <a:cubicBezTo>
                  <a:pt x="4909468" y="64645"/>
                  <a:pt x="4740698" y="72397"/>
                  <a:pt x="4635500" y="94763"/>
                </a:cubicBezTo>
                <a:cubicBezTo>
                  <a:pt x="4549846" y="102691"/>
                  <a:pt x="4458194" y="27621"/>
                  <a:pt x="4414520" y="49043"/>
                </a:cubicBezTo>
                <a:cubicBezTo>
                  <a:pt x="4370846" y="70466"/>
                  <a:pt x="4393424" y="143879"/>
                  <a:pt x="4373457" y="223298"/>
                </a:cubicBezTo>
                <a:cubicBezTo>
                  <a:pt x="4353490" y="302717"/>
                  <a:pt x="4380583" y="530003"/>
                  <a:pt x="4294717" y="525558"/>
                </a:cubicBezTo>
                <a:cubicBezTo>
                  <a:pt x="4208851" y="521113"/>
                  <a:pt x="4020044" y="575441"/>
                  <a:pt x="3881120" y="562388"/>
                </a:cubicBezTo>
                <a:cubicBezTo>
                  <a:pt x="3742196" y="549335"/>
                  <a:pt x="3578577" y="492398"/>
                  <a:pt x="3461173" y="447242"/>
                </a:cubicBezTo>
                <a:cubicBezTo>
                  <a:pt x="3343768" y="402087"/>
                  <a:pt x="3260231" y="345642"/>
                  <a:pt x="3176693" y="291455"/>
                </a:cubicBezTo>
                <a:cubicBezTo>
                  <a:pt x="3093155" y="237268"/>
                  <a:pt x="3048000" y="170664"/>
                  <a:pt x="2959947" y="122122"/>
                </a:cubicBezTo>
                <a:cubicBezTo>
                  <a:pt x="2871894" y="73580"/>
                  <a:pt x="2760133" y="4718"/>
                  <a:pt x="2648373" y="202"/>
                </a:cubicBezTo>
                <a:cubicBezTo>
                  <a:pt x="2536613" y="-4314"/>
                  <a:pt x="2401147" y="67935"/>
                  <a:pt x="2289387" y="95028"/>
                </a:cubicBezTo>
                <a:cubicBezTo>
                  <a:pt x="2177627" y="122121"/>
                  <a:pt x="1977813" y="162762"/>
                  <a:pt x="1977813" y="162762"/>
                </a:cubicBezTo>
                <a:cubicBezTo>
                  <a:pt x="1876213" y="181953"/>
                  <a:pt x="1781387" y="211304"/>
                  <a:pt x="1679787" y="210175"/>
                </a:cubicBezTo>
                <a:cubicBezTo>
                  <a:pt x="1578187" y="209046"/>
                  <a:pt x="1458524" y="162761"/>
                  <a:pt x="1368213" y="155988"/>
                </a:cubicBezTo>
                <a:cubicBezTo>
                  <a:pt x="1277902" y="149215"/>
                  <a:pt x="1218071" y="145828"/>
                  <a:pt x="1137920" y="169535"/>
                </a:cubicBezTo>
                <a:cubicBezTo>
                  <a:pt x="1057769" y="193242"/>
                  <a:pt x="962942" y="282424"/>
                  <a:pt x="887307" y="298228"/>
                </a:cubicBezTo>
                <a:cubicBezTo>
                  <a:pt x="811672" y="314032"/>
                  <a:pt x="684107" y="264362"/>
                  <a:pt x="684107" y="264362"/>
                </a:cubicBezTo>
                <a:lnTo>
                  <a:pt x="0" y="122122"/>
                </a:lnTo>
              </a:path>
            </a:pathLst>
          </a:custGeom>
          <a:noFill/>
          <a:ln w="19050">
            <a:solidFill>
              <a:srgbClr val="0070C0"/>
            </a:solidFill>
            <a:headEnd type="arrow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9DD6E09B-56F0-4CCA-92AF-B5AB819CFB21}"/>
              </a:ext>
            </a:extLst>
          </p:cNvPr>
          <p:cNvSpPr/>
          <p:nvPr/>
        </p:nvSpPr>
        <p:spPr>
          <a:xfrm>
            <a:off x="2174240" y="3149579"/>
            <a:ext cx="250613" cy="280109"/>
          </a:xfrm>
          <a:custGeom>
            <a:avLst/>
            <a:gdLst>
              <a:gd name="connsiteX0" fmla="*/ 0 w 250613"/>
              <a:gd name="connsiteY0" fmla="*/ 280109 h 280109"/>
              <a:gd name="connsiteX1" fmla="*/ 27093 w 250613"/>
              <a:gd name="connsiteY1" fmla="*/ 83682 h 280109"/>
              <a:gd name="connsiteX2" fmla="*/ 121920 w 250613"/>
              <a:gd name="connsiteY2" fmla="*/ 2402 h 280109"/>
              <a:gd name="connsiteX3" fmla="*/ 250613 w 250613"/>
              <a:gd name="connsiteY3" fmla="*/ 29495 h 2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613" h="280109">
                <a:moveTo>
                  <a:pt x="0" y="280109"/>
                </a:moveTo>
                <a:cubicBezTo>
                  <a:pt x="3386" y="205037"/>
                  <a:pt x="6773" y="129966"/>
                  <a:pt x="27093" y="83682"/>
                </a:cubicBezTo>
                <a:cubicBezTo>
                  <a:pt x="47413" y="37398"/>
                  <a:pt x="84667" y="11433"/>
                  <a:pt x="121920" y="2402"/>
                </a:cubicBezTo>
                <a:cubicBezTo>
                  <a:pt x="159173" y="-6629"/>
                  <a:pt x="204893" y="11433"/>
                  <a:pt x="250613" y="29495"/>
                </a:cubicBezTo>
              </a:path>
            </a:pathLst>
          </a:custGeom>
          <a:noFill/>
          <a:ln w="28575">
            <a:solidFill>
              <a:srgbClr val="6E27E1"/>
            </a:solidFill>
            <a:headEnd type="none" w="med" len="med"/>
            <a:tailEnd type="arrow" w="med" len="med"/>
          </a:ln>
          <a:effectLst>
            <a:glow rad="228600">
              <a:schemeClr val="accent5">
                <a:satMod val="175000"/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73C87B8D-0B40-4F87-8AF6-2A4E8A50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Transport path</a:t>
            </a:r>
            <a:endParaRPr lang="nl-BE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29A92F5E-E500-4022-B397-A1E93E4ADFFD}"/>
              </a:ext>
            </a:extLst>
          </p:cNvPr>
          <p:cNvSpPr>
            <a:spLocks noChangeAspect="1"/>
          </p:cNvSpPr>
          <p:nvPr/>
        </p:nvSpPr>
        <p:spPr>
          <a:xfrm>
            <a:off x="7538518" y="3208319"/>
            <a:ext cx="53340" cy="5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7" name="Afbeelding 26" descr="Afbeelding met tekst, uitrusting, metaalgoed, wiel&#10;&#10;Automatisch gegenereerde beschrijving">
            <a:extLst>
              <a:ext uri="{FF2B5EF4-FFF2-40B4-BE49-F238E27FC236}">
                <a16:creationId xmlns:a16="http://schemas.microsoft.com/office/drawing/2014/main" id="{C516ADDE-CC6C-417D-80BE-FE51E2725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84" y="3576661"/>
            <a:ext cx="318050" cy="318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Bijschrift: gebogen lijn 11">
            <a:extLst>
              <a:ext uri="{FF2B5EF4-FFF2-40B4-BE49-F238E27FC236}">
                <a16:creationId xmlns:a16="http://schemas.microsoft.com/office/drawing/2014/main" id="{C5AB478F-45F1-44DF-BC78-E634D8CB4F60}"/>
              </a:ext>
            </a:extLst>
          </p:cNvPr>
          <p:cNvSpPr/>
          <p:nvPr/>
        </p:nvSpPr>
        <p:spPr>
          <a:xfrm>
            <a:off x="5247889" y="1307074"/>
            <a:ext cx="1786756" cy="2798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17451"/>
              <a:gd name="adj6" fmla="val -11389"/>
            </a:avLst>
          </a:prstGeom>
          <a:solidFill>
            <a:schemeClr val="bg1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BE"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Tpt via trusted transporter</a:t>
            </a:r>
          </a:p>
        </p:txBody>
      </p:sp>
      <p:sp>
        <p:nvSpPr>
          <p:cNvPr id="28" name="Bijschrift: gebogen lijn 27">
            <a:extLst>
              <a:ext uri="{FF2B5EF4-FFF2-40B4-BE49-F238E27FC236}">
                <a16:creationId xmlns:a16="http://schemas.microsoft.com/office/drawing/2014/main" id="{EB07967E-6BEB-4D7A-9DB0-F8D002D2D54A}"/>
              </a:ext>
            </a:extLst>
          </p:cNvPr>
          <p:cNvSpPr/>
          <p:nvPr/>
        </p:nvSpPr>
        <p:spPr>
          <a:xfrm>
            <a:off x="10256051" y="1787842"/>
            <a:ext cx="1531621" cy="2798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02599"/>
              <a:gd name="adj6" fmla="val -67698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BE"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Tpt via Rotary UKR</a:t>
            </a:r>
          </a:p>
        </p:txBody>
      </p:sp>
      <p:sp>
        <p:nvSpPr>
          <p:cNvPr id="29" name="Bijschrift: gebogen lijn 28">
            <a:extLst>
              <a:ext uri="{FF2B5EF4-FFF2-40B4-BE49-F238E27FC236}">
                <a16:creationId xmlns:a16="http://schemas.microsoft.com/office/drawing/2014/main" id="{848868E5-8E60-4877-85FA-5C1F7E948B77}"/>
              </a:ext>
            </a:extLst>
          </p:cNvPr>
          <p:cNvSpPr/>
          <p:nvPr/>
        </p:nvSpPr>
        <p:spPr>
          <a:xfrm>
            <a:off x="1579627" y="1442610"/>
            <a:ext cx="1189226" cy="2798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91461"/>
              <a:gd name="adj6" fmla="val 50710"/>
            </a:avLst>
          </a:prstGeom>
          <a:solidFill>
            <a:schemeClr val="bg1"/>
          </a:solidFill>
          <a:ln w="19050">
            <a:solidFill>
              <a:srgbClr val="6E27E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BE"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Tpt via HSF-ZZG</a:t>
            </a:r>
          </a:p>
        </p:txBody>
      </p:sp>
      <p:sp>
        <p:nvSpPr>
          <p:cNvPr id="30" name="Bijschrift: gebogen lijn 29">
            <a:extLst>
              <a:ext uri="{FF2B5EF4-FFF2-40B4-BE49-F238E27FC236}">
                <a16:creationId xmlns:a16="http://schemas.microsoft.com/office/drawing/2014/main" id="{8C9B7468-CF4C-403A-8F1A-9AB1E0F99C32}"/>
              </a:ext>
            </a:extLst>
          </p:cNvPr>
          <p:cNvSpPr/>
          <p:nvPr/>
        </p:nvSpPr>
        <p:spPr>
          <a:xfrm>
            <a:off x="8148666" y="778001"/>
            <a:ext cx="2237048" cy="2955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81821"/>
              <a:gd name="adj6" fmla="val -32596"/>
            </a:avLst>
          </a:prstGeom>
          <a:solidFill>
            <a:srgbClr val="FFFF66"/>
          </a:solidFill>
          <a:ln w="127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BE"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SPOC: UKR Rotary Coord Centre</a:t>
            </a:r>
          </a:p>
        </p:txBody>
      </p:sp>
      <p:sp>
        <p:nvSpPr>
          <p:cNvPr id="31" name="Bijschrift: gebogen lijn 30">
            <a:extLst>
              <a:ext uri="{FF2B5EF4-FFF2-40B4-BE49-F238E27FC236}">
                <a16:creationId xmlns:a16="http://schemas.microsoft.com/office/drawing/2014/main" id="{BB9F5841-9155-4AA5-AAE8-A7D440D5BE13}"/>
              </a:ext>
            </a:extLst>
          </p:cNvPr>
          <p:cNvSpPr/>
          <p:nvPr/>
        </p:nvSpPr>
        <p:spPr>
          <a:xfrm>
            <a:off x="3125335" y="756582"/>
            <a:ext cx="1824413" cy="2955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24017"/>
              <a:gd name="adj6" fmla="val -37152"/>
            </a:avLst>
          </a:prstGeom>
          <a:solidFill>
            <a:srgbClr val="FFFF66"/>
          </a:solidFill>
          <a:ln w="127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BE"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SPOC: UKR Tpt coordinator</a:t>
            </a:r>
          </a:p>
        </p:txBody>
      </p:sp>
      <p:sp>
        <p:nvSpPr>
          <p:cNvPr id="32" name="Bijschrift: gebogen lijn 31">
            <a:extLst>
              <a:ext uri="{FF2B5EF4-FFF2-40B4-BE49-F238E27FC236}">
                <a16:creationId xmlns:a16="http://schemas.microsoft.com/office/drawing/2014/main" id="{98E668A6-4B27-40A4-9B5C-A7D43C60F437}"/>
              </a:ext>
            </a:extLst>
          </p:cNvPr>
          <p:cNvSpPr/>
          <p:nvPr/>
        </p:nvSpPr>
        <p:spPr>
          <a:xfrm>
            <a:off x="1090425" y="4291601"/>
            <a:ext cx="1824413" cy="2955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5999"/>
              <a:gd name="adj6" fmla="val 58633"/>
            </a:avLst>
          </a:prstGeom>
          <a:solidFill>
            <a:srgbClr val="FFFF66"/>
          </a:solidFill>
          <a:ln w="127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BE"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SPOC: Laura</a:t>
            </a: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326580DD-0F8F-48DB-A9ED-5DB3F0E6D707}"/>
              </a:ext>
            </a:extLst>
          </p:cNvPr>
          <p:cNvSpPr/>
          <p:nvPr/>
        </p:nvSpPr>
        <p:spPr>
          <a:xfrm>
            <a:off x="7478837" y="3094894"/>
            <a:ext cx="1432753" cy="326486"/>
          </a:xfrm>
          <a:custGeom>
            <a:avLst/>
            <a:gdLst>
              <a:gd name="connsiteX0" fmla="*/ 53533 w 1432753"/>
              <a:gd name="connsiteY0" fmla="*/ 86456 h 326486"/>
              <a:gd name="connsiteX1" fmla="*/ 193 w 1432753"/>
              <a:gd name="connsiteY1" fmla="*/ 44546 h 326486"/>
              <a:gd name="connsiteX2" fmla="*/ 42103 w 1432753"/>
              <a:gd name="connsiteY2" fmla="*/ 21686 h 326486"/>
              <a:gd name="connsiteX3" fmla="*/ 190693 w 1432753"/>
              <a:gd name="connsiteY3" fmla="*/ 14066 h 326486"/>
              <a:gd name="connsiteX4" fmla="*/ 354523 w 1432753"/>
              <a:gd name="connsiteY4" fmla="*/ 6446 h 326486"/>
              <a:gd name="connsiteX5" fmla="*/ 510733 w 1432753"/>
              <a:gd name="connsiteY5" fmla="*/ 2636 h 326486"/>
              <a:gd name="connsiteX6" fmla="*/ 678373 w 1432753"/>
              <a:gd name="connsiteY6" fmla="*/ 48356 h 326486"/>
              <a:gd name="connsiteX7" fmla="*/ 826963 w 1432753"/>
              <a:gd name="connsiteY7" fmla="*/ 55976 h 326486"/>
              <a:gd name="connsiteX8" fmla="*/ 941263 w 1432753"/>
              <a:gd name="connsiteY8" fmla="*/ 101696 h 326486"/>
              <a:gd name="connsiteX9" fmla="*/ 1135573 w 1432753"/>
              <a:gd name="connsiteY9" fmla="*/ 189326 h 326486"/>
              <a:gd name="connsiteX10" fmla="*/ 1280353 w 1432753"/>
              <a:gd name="connsiteY10" fmla="*/ 238856 h 326486"/>
              <a:gd name="connsiteX11" fmla="*/ 1432753 w 1432753"/>
              <a:gd name="connsiteY11" fmla="*/ 326486 h 3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2753" h="326486">
                <a:moveTo>
                  <a:pt x="53533" y="86456"/>
                </a:moveTo>
                <a:cubicBezTo>
                  <a:pt x="27815" y="70898"/>
                  <a:pt x="2098" y="55341"/>
                  <a:pt x="193" y="44546"/>
                </a:cubicBezTo>
                <a:cubicBezTo>
                  <a:pt x="-1712" y="33751"/>
                  <a:pt x="10353" y="26766"/>
                  <a:pt x="42103" y="21686"/>
                </a:cubicBezTo>
                <a:cubicBezTo>
                  <a:pt x="73853" y="16606"/>
                  <a:pt x="190693" y="14066"/>
                  <a:pt x="190693" y="14066"/>
                </a:cubicBezTo>
                <a:lnTo>
                  <a:pt x="354523" y="6446"/>
                </a:lnTo>
                <a:cubicBezTo>
                  <a:pt x="407863" y="4541"/>
                  <a:pt x="456758" y="-4349"/>
                  <a:pt x="510733" y="2636"/>
                </a:cubicBezTo>
                <a:cubicBezTo>
                  <a:pt x="564708" y="9621"/>
                  <a:pt x="625668" y="39466"/>
                  <a:pt x="678373" y="48356"/>
                </a:cubicBezTo>
                <a:cubicBezTo>
                  <a:pt x="731078" y="57246"/>
                  <a:pt x="783148" y="47086"/>
                  <a:pt x="826963" y="55976"/>
                </a:cubicBezTo>
                <a:cubicBezTo>
                  <a:pt x="870778" y="64866"/>
                  <a:pt x="889828" y="79471"/>
                  <a:pt x="941263" y="101696"/>
                </a:cubicBezTo>
                <a:cubicBezTo>
                  <a:pt x="992698" y="123921"/>
                  <a:pt x="1079058" y="166466"/>
                  <a:pt x="1135573" y="189326"/>
                </a:cubicBezTo>
                <a:cubicBezTo>
                  <a:pt x="1192088" y="212186"/>
                  <a:pt x="1230823" y="215996"/>
                  <a:pt x="1280353" y="238856"/>
                </a:cubicBezTo>
                <a:cubicBezTo>
                  <a:pt x="1329883" y="261716"/>
                  <a:pt x="1381318" y="294101"/>
                  <a:pt x="1432753" y="326486"/>
                </a:cubicBezTo>
              </a:path>
            </a:pathLst>
          </a:custGeom>
          <a:ln w="222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tekst, uitrusting, metaalgoed, wiel&#10;&#10;Automatisch gegenereerde beschrijving">
            <a:extLst>
              <a:ext uri="{FF2B5EF4-FFF2-40B4-BE49-F238E27FC236}">
                <a16:creationId xmlns:a16="http://schemas.microsoft.com/office/drawing/2014/main" id="{7B0375ED-00D2-4226-B062-A206CFFF7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62" y="2990554"/>
            <a:ext cx="318050" cy="318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4FBEB746-652D-4E3E-8F54-B6570D957F21}"/>
              </a:ext>
            </a:extLst>
          </p:cNvPr>
          <p:cNvSpPr txBox="1"/>
          <p:nvPr/>
        </p:nvSpPr>
        <p:spPr>
          <a:xfrm>
            <a:off x="7390551" y="3226434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b="1">
                <a:effectLst>
                  <a:glow rad="342900">
                    <a:schemeClr val="bg1">
                      <a:alpha val="75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Lutsk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04DD7623-17BE-40A7-9E5B-8BAEA8CCA879}"/>
              </a:ext>
            </a:extLst>
          </p:cNvPr>
          <p:cNvSpPr>
            <a:spLocks noChangeAspect="1"/>
          </p:cNvSpPr>
          <p:nvPr/>
        </p:nvSpPr>
        <p:spPr>
          <a:xfrm>
            <a:off x="8961130" y="4947767"/>
            <a:ext cx="53340" cy="5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glow rad="228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477B6F03-F149-4E38-BB2A-04C2131076E3}"/>
              </a:ext>
            </a:extLst>
          </p:cNvPr>
          <p:cNvSpPr/>
          <p:nvPr/>
        </p:nvSpPr>
        <p:spPr>
          <a:xfrm>
            <a:off x="8835227" y="3474720"/>
            <a:ext cx="118273" cy="1470660"/>
          </a:xfrm>
          <a:custGeom>
            <a:avLst/>
            <a:gdLst>
              <a:gd name="connsiteX0" fmla="*/ 99223 w 118273"/>
              <a:gd name="connsiteY0" fmla="*/ 0 h 1470660"/>
              <a:gd name="connsiteX1" fmla="*/ 30643 w 118273"/>
              <a:gd name="connsiteY1" fmla="*/ 80010 h 1470660"/>
              <a:gd name="connsiteX2" fmla="*/ 34453 w 118273"/>
              <a:gd name="connsiteY2" fmla="*/ 194310 h 1470660"/>
              <a:gd name="connsiteX3" fmla="*/ 19213 w 118273"/>
              <a:gd name="connsiteY3" fmla="*/ 339090 h 1470660"/>
              <a:gd name="connsiteX4" fmla="*/ 163 w 118273"/>
              <a:gd name="connsiteY4" fmla="*/ 453390 h 1470660"/>
              <a:gd name="connsiteX5" fmla="*/ 30643 w 118273"/>
              <a:gd name="connsiteY5" fmla="*/ 571500 h 1470660"/>
              <a:gd name="connsiteX6" fmla="*/ 38263 w 118273"/>
              <a:gd name="connsiteY6" fmla="*/ 666750 h 1470660"/>
              <a:gd name="connsiteX7" fmla="*/ 53503 w 118273"/>
              <a:gd name="connsiteY7" fmla="*/ 887730 h 1470660"/>
              <a:gd name="connsiteX8" fmla="*/ 53503 w 118273"/>
              <a:gd name="connsiteY8" fmla="*/ 1028700 h 1470660"/>
              <a:gd name="connsiteX9" fmla="*/ 64933 w 118273"/>
              <a:gd name="connsiteY9" fmla="*/ 1181100 h 1470660"/>
              <a:gd name="connsiteX10" fmla="*/ 64933 w 118273"/>
              <a:gd name="connsiteY10" fmla="*/ 1318260 h 1470660"/>
              <a:gd name="connsiteX11" fmla="*/ 103033 w 118273"/>
              <a:gd name="connsiteY11" fmla="*/ 1432560 h 1470660"/>
              <a:gd name="connsiteX12" fmla="*/ 118273 w 118273"/>
              <a:gd name="connsiteY12" fmla="*/ 1470660 h 1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273" h="1470660">
                <a:moveTo>
                  <a:pt x="99223" y="0"/>
                </a:moveTo>
                <a:cubicBezTo>
                  <a:pt x="70330" y="23812"/>
                  <a:pt x="41438" y="47625"/>
                  <a:pt x="30643" y="80010"/>
                </a:cubicBezTo>
                <a:cubicBezTo>
                  <a:pt x="19848" y="112395"/>
                  <a:pt x="36358" y="151130"/>
                  <a:pt x="34453" y="194310"/>
                </a:cubicBezTo>
                <a:cubicBezTo>
                  <a:pt x="32548" y="237490"/>
                  <a:pt x="24928" y="295910"/>
                  <a:pt x="19213" y="339090"/>
                </a:cubicBezTo>
                <a:cubicBezTo>
                  <a:pt x="13498" y="382270"/>
                  <a:pt x="-1742" y="414655"/>
                  <a:pt x="163" y="453390"/>
                </a:cubicBezTo>
                <a:cubicBezTo>
                  <a:pt x="2068" y="492125"/>
                  <a:pt x="24293" y="535940"/>
                  <a:pt x="30643" y="571500"/>
                </a:cubicBezTo>
                <a:cubicBezTo>
                  <a:pt x="36993" y="607060"/>
                  <a:pt x="34453" y="614045"/>
                  <a:pt x="38263" y="666750"/>
                </a:cubicBezTo>
                <a:cubicBezTo>
                  <a:pt x="42073" y="719455"/>
                  <a:pt x="50963" y="827405"/>
                  <a:pt x="53503" y="887730"/>
                </a:cubicBezTo>
                <a:cubicBezTo>
                  <a:pt x="56043" y="948055"/>
                  <a:pt x="51598" y="979805"/>
                  <a:pt x="53503" y="1028700"/>
                </a:cubicBezTo>
                <a:cubicBezTo>
                  <a:pt x="55408" y="1077595"/>
                  <a:pt x="63028" y="1132840"/>
                  <a:pt x="64933" y="1181100"/>
                </a:cubicBezTo>
                <a:cubicBezTo>
                  <a:pt x="66838" y="1229360"/>
                  <a:pt x="58583" y="1276350"/>
                  <a:pt x="64933" y="1318260"/>
                </a:cubicBezTo>
                <a:cubicBezTo>
                  <a:pt x="71283" y="1360170"/>
                  <a:pt x="94143" y="1407160"/>
                  <a:pt x="103033" y="1432560"/>
                </a:cubicBezTo>
                <a:cubicBezTo>
                  <a:pt x="111923" y="1457960"/>
                  <a:pt x="115098" y="1464310"/>
                  <a:pt x="118273" y="1470660"/>
                </a:cubicBezTo>
              </a:path>
            </a:pathLst>
          </a:custGeom>
          <a:ln w="222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53EE6918-AF9D-4CB1-9BE8-8A6249C7F784}"/>
              </a:ext>
            </a:extLst>
          </p:cNvPr>
          <p:cNvSpPr/>
          <p:nvPr/>
        </p:nvSpPr>
        <p:spPr>
          <a:xfrm>
            <a:off x="8842664" y="3489878"/>
            <a:ext cx="218209" cy="173567"/>
          </a:xfrm>
          <a:prstGeom prst="triangl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B006C2E-81F3-4874-94C4-D1AB6CE1152A}"/>
              </a:ext>
            </a:extLst>
          </p:cNvPr>
          <p:cNvSpPr txBox="1"/>
          <p:nvPr/>
        </p:nvSpPr>
        <p:spPr>
          <a:xfrm>
            <a:off x="8896550" y="4765318"/>
            <a:ext cx="6030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b="1">
                <a:effectLst>
                  <a:glow rad="342900">
                    <a:schemeClr val="bg1">
                      <a:alpha val="75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Odessa</a:t>
            </a:r>
          </a:p>
        </p:txBody>
      </p:sp>
      <p:pic>
        <p:nvPicPr>
          <p:cNvPr id="35" name="Afbeelding 34" descr="Afbeelding met tekst, uitrusting, metaalgoed, wiel&#10;&#10;Automatisch gegenereerde beschrijving">
            <a:extLst>
              <a:ext uri="{FF2B5EF4-FFF2-40B4-BE49-F238E27FC236}">
                <a16:creationId xmlns:a16="http://schemas.microsoft.com/office/drawing/2014/main" id="{2ABC872A-B03A-4DC5-B07B-D0AB3668D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29" y="4145387"/>
            <a:ext cx="318050" cy="318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02127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B28FD-494C-4DBA-AC79-C15639A6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Afbeelding met tekst, grond, buiten, persoon&#10;&#10;Automatisch gegenereerde beschrijving">
            <a:extLst>
              <a:ext uri="{FF2B5EF4-FFF2-40B4-BE49-F238E27FC236}">
                <a16:creationId xmlns:a16="http://schemas.microsoft.com/office/drawing/2014/main" id="{AC7BBE7F-A399-4808-8554-BE79A8EC0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" b="16082"/>
          <a:stretch/>
        </p:blipFill>
        <p:spPr>
          <a:xfrm>
            <a:off x="3460172" y="1163781"/>
            <a:ext cx="4042065" cy="2735215"/>
          </a:xfrm>
          <a:prstGeom prst="rect">
            <a:avLst/>
          </a:prstGeom>
        </p:spPr>
      </p:pic>
      <p:pic>
        <p:nvPicPr>
          <p:cNvPr id="6" name="Afbeelding 5" descr="Afbeelding met tekst, binnen, muur, vloer&#10;&#10;Automatisch gegenereerde beschrijving">
            <a:extLst>
              <a:ext uri="{FF2B5EF4-FFF2-40B4-BE49-F238E27FC236}">
                <a16:creationId xmlns:a16="http://schemas.microsoft.com/office/drawing/2014/main" id="{5C11AF99-1846-4DB3-A0C2-E0D0FAC8B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7" y="1163781"/>
            <a:ext cx="3643745" cy="2732809"/>
          </a:xfrm>
          <a:prstGeom prst="rect">
            <a:avLst/>
          </a:prstGeom>
        </p:spPr>
      </p:pic>
      <p:pic>
        <p:nvPicPr>
          <p:cNvPr id="8" name="Afbeelding 7" descr="Afbeelding met tekst, vies&#10;&#10;Automatisch gegenereerde beschrijving">
            <a:extLst>
              <a:ext uri="{FF2B5EF4-FFF2-40B4-BE49-F238E27FC236}">
                <a16:creationId xmlns:a16="http://schemas.microsoft.com/office/drawing/2014/main" id="{BC4DD7D7-2B0F-4855-9274-B3699C36E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8" b="11060"/>
          <a:stretch/>
        </p:blipFill>
        <p:spPr>
          <a:xfrm>
            <a:off x="197427" y="1163781"/>
            <a:ext cx="3086100" cy="542405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2CDBFD6-9D0E-450C-BB07-01FD1271CB82}"/>
              </a:ext>
            </a:extLst>
          </p:cNvPr>
          <p:cNvSpPr txBox="1"/>
          <p:nvPr/>
        </p:nvSpPr>
        <p:spPr>
          <a:xfrm>
            <a:off x="3460172" y="3959153"/>
            <a:ext cx="4042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>
                <a:latin typeface="Arial" panose="020B0604020202020204" pitchFamily="34" charset="0"/>
                <a:cs typeface="Arial" panose="020B0604020202020204" pitchFamily="34" charset="0"/>
              </a:rPr>
              <a:t>Transport de sacs à dos à Kiev et à Kharkiv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3518AA0-05FF-413F-A663-8379DACA305E}"/>
              </a:ext>
            </a:extLst>
          </p:cNvPr>
          <p:cNvSpPr txBox="1"/>
          <p:nvPr/>
        </p:nvSpPr>
        <p:spPr>
          <a:xfrm>
            <a:off x="3283527" y="6157652"/>
            <a:ext cx="3001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latin typeface="Arial" panose="020B0604020202020204" pitchFamily="34" charset="0"/>
                <a:cs typeface="Arial" panose="020B0604020202020204" pitchFamily="34" charset="0"/>
              </a:rPr>
              <a:t>Arrivée des premières palettes à Lutsk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83A0AD8-23B3-4E75-8B10-16AF338A5DC4}"/>
              </a:ext>
            </a:extLst>
          </p:cNvPr>
          <p:cNvSpPr txBox="1"/>
          <p:nvPr/>
        </p:nvSpPr>
        <p:spPr>
          <a:xfrm>
            <a:off x="7855527" y="3959153"/>
            <a:ext cx="4042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>
                <a:latin typeface="Arial" panose="020B0604020202020204" pitchFamily="34" charset="0"/>
                <a:cs typeface="Arial" panose="020B0604020202020204" pitchFamily="34" charset="0"/>
              </a:rPr>
              <a:t>Protection d’une pièce contre les bombes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65ED66F-E178-4615-A474-F9A62C497C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2" t="51253" r="54298" b="14718"/>
          <a:stretch/>
        </p:blipFill>
        <p:spPr>
          <a:xfrm>
            <a:off x="9692640" y="4298715"/>
            <a:ext cx="1764030" cy="176680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09F281A-28EB-42E8-8BF0-B5C84BE94D08}"/>
              </a:ext>
            </a:extLst>
          </p:cNvPr>
          <p:cNvSpPr txBox="1"/>
          <p:nvPr/>
        </p:nvSpPr>
        <p:spPr>
          <a:xfrm>
            <a:off x="5240061" y="6065520"/>
            <a:ext cx="5246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en visio avec les responsables hospitaliers rotariens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29254061-38BC-4DBE-8CFC-98E51C4F06DB}"/>
                  </a:ext>
                </a:extLst>
              </p14:cNvPr>
              <p14:cNvContentPartPr/>
              <p14:nvPr/>
            </p14:nvContentPartPr>
            <p14:xfrm>
              <a:off x="4030890" y="2361750"/>
              <a:ext cx="84600" cy="7380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29254061-38BC-4DBE-8CFC-98E51C4F06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12890" y="2343750"/>
                <a:ext cx="1202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26175144-7A91-4993-A9D2-E4CFF5DB5716}"/>
                  </a:ext>
                </a:extLst>
              </p14:cNvPr>
              <p14:cNvContentPartPr/>
              <p14:nvPr/>
            </p14:nvContentPartPr>
            <p14:xfrm>
              <a:off x="4533810" y="2372910"/>
              <a:ext cx="64440" cy="6192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26175144-7A91-4993-A9D2-E4CFF5DB57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5810" y="2355270"/>
                <a:ext cx="1000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D6E89DDD-E9F3-41FC-AAF2-0491C4F29B74}"/>
                  </a:ext>
                </a:extLst>
              </p14:cNvPr>
              <p14:cNvContentPartPr/>
              <p14:nvPr/>
            </p14:nvContentPartPr>
            <p14:xfrm>
              <a:off x="6427050" y="2395950"/>
              <a:ext cx="69840" cy="7344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D6E89DDD-E9F3-41FC-AAF2-0491C4F29B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09050" y="2378310"/>
                <a:ext cx="1054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11960ADC-9F25-403C-82AE-578E8852E1DF}"/>
                  </a:ext>
                </a:extLst>
              </p14:cNvPr>
              <p14:cNvContentPartPr/>
              <p14:nvPr/>
            </p14:nvContentPartPr>
            <p14:xfrm>
              <a:off x="6887850" y="2418990"/>
              <a:ext cx="62280" cy="6156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11960ADC-9F25-403C-82AE-578E8852E1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70210" y="2400990"/>
                <a:ext cx="97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44CBE71C-1885-4312-953D-03C1CDB4AC54}"/>
                  </a:ext>
                </a:extLst>
              </p14:cNvPr>
              <p14:cNvContentPartPr/>
              <p14:nvPr/>
            </p14:nvContentPartPr>
            <p14:xfrm>
              <a:off x="10212690" y="4644870"/>
              <a:ext cx="527400" cy="12564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44CBE71C-1885-4312-953D-03C1CDB4AC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94690" y="4627230"/>
                <a:ext cx="56304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ep 18">
            <a:extLst>
              <a:ext uri="{FF2B5EF4-FFF2-40B4-BE49-F238E27FC236}">
                <a16:creationId xmlns:a16="http://schemas.microsoft.com/office/drawing/2014/main" id="{56E1346E-925D-4284-B80F-278A7DB0FAE4}"/>
              </a:ext>
            </a:extLst>
          </p:cNvPr>
          <p:cNvGrpSpPr/>
          <p:nvPr/>
        </p:nvGrpSpPr>
        <p:grpSpPr>
          <a:xfrm>
            <a:off x="10214490" y="4613550"/>
            <a:ext cx="510840" cy="140760"/>
            <a:chOff x="10214490" y="4613550"/>
            <a:chExt cx="510840" cy="140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7" name="Inkt 16">
                  <a:extLst>
                    <a:ext uri="{FF2B5EF4-FFF2-40B4-BE49-F238E27FC236}">
                      <a16:creationId xmlns:a16="http://schemas.microsoft.com/office/drawing/2014/main" id="{83077E9E-428C-45BD-AEB1-EF6FB01206B9}"/>
                    </a:ext>
                  </a:extLst>
                </p14:cNvPr>
                <p14:cNvContentPartPr/>
                <p14:nvPr/>
              </p14:nvContentPartPr>
              <p14:xfrm>
                <a:off x="10248690" y="4613550"/>
                <a:ext cx="476640" cy="106560"/>
              </p14:xfrm>
            </p:contentPart>
          </mc:Choice>
          <mc:Fallback xmlns="">
            <p:pic>
              <p:nvPicPr>
                <p:cNvPr id="17" name="Inkt 16">
                  <a:extLst>
                    <a:ext uri="{FF2B5EF4-FFF2-40B4-BE49-F238E27FC236}">
                      <a16:creationId xmlns:a16="http://schemas.microsoft.com/office/drawing/2014/main" id="{83077E9E-428C-45BD-AEB1-EF6FB01206B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31050" y="4595550"/>
                  <a:ext cx="512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4C7FBA9C-EB14-4D07-8B4B-17EB022CBC30}"/>
                    </a:ext>
                  </a:extLst>
                </p14:cNvPr>
                <p14:cNvContentPartPr/>
                <p14:nvPr/>
              </p14:nvContentPartPr>
              <p14:xfrm>
                <a:off x="10214490" y="4644150"/>
                <a:ext cx="19440" cy="110160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4C7FBA9C-EB14-4D07-8B4B-17EB022CBC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96490" y="4626510"/>
                  <a:ext cx="55080" cy="14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091981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56E7F-994E-4274-9C22-211A5617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Afbeelding met binnen&#10;&#10;Automatisch gegenereerde beschrijving">
            <a:extLst>
              <a:ext uri="{FF2B5EF4-FFF2-40B4-BE49-F238E27FC236}">
                <a16:creationId xmlns:a16="http://schemas.microsoft.com/office/drawing/2014/main" id="{35A478AA-44DB-401F-903C-10093142A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059872"/>
            <a:ext cx="3429001" cy="4572002"/>
          </a:xfrm>
          <a:prstGeom prst="rect">
            <a:avLst/>
          </a:prstGeom>
        </p:spPr>
      </p:pic>
      <p:pic>
        <p:nvPicPr>
          <p:cNvPr id="7" name="Afbeelding 6" descr="Afbeelding met apparatuur&#10;&#10;Automatisch gegenereerde beschrijving">
            <a:extLst>
              <a:ext uri="{FF2B5EF4-FFF2-40B4-BE49-F238E27FC236}">
                <a16:creationId xmlns:a16="http://schemas.microsoft.com/office/drawing/2014/main" id="{02B119A3-5969-445C-8407-D1E168218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80" y="1059872"/>
            <a:ext cx="3657601" cy="45720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5F12DA8-B350-4BDA-B2EF-00B6A374BF04}"/>
              </a:ext>
            </a:extLst>
          </p:cNvPr>
          <p:cNvSpPr txBox="1"/>
          <p:nvPr/>
        </p:nvSpPr>
        <p:spPr>
          <a:xfrm>
            <a:off x="3756748" y="1205561"/>
            <a:ext cx="296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>
                <a:latin typeface="Arial" panose="020B0604020202020204" pitchFamily="34" charset="0"/>
                <a:cs typeface="Arial" panose="020B0604020202020204" pitchFamily="34" charset="0"/>
              </a:rPr>
              <a:t>Un des dépôts entièrement contrôlés par les équipes rotariennes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FE400E8-B4EC-4065-A9A7-8B9841CD4137}"/>
              </a:ext>
            </a:extLst>
          </p:cNvPr>
          <p:cNvSpPr txBox="1"/>
          <p:nvPr/>
        </p:nvSpPr>
        <p:spPr>
          <a:xfrm>
            <a:off x="5052147" y="4985542"/>
            <a:ext cx="296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 dirty="0">
                <a:latin typeface="Arial" panose="020B0604020202020204" pitchFamily="34" charset="0"/>
                <a:cs typeface="Arial" panose="020B0604020202020204" pitchFamily="34" charset="0"/>
              </a:rPr>
              <a:t>Livraison nocturne aux emplacements de 1ère ligne.</a:t>
            </a:r>
          </a:p>
        </p:txBody>
      </p:sp>
    </p:spTree>
    <p:extLst>
      <p:ext uri="{BB962C8B-B14F-4D97-AF65-F5344CB8AC3E}">
        <p14:creationId xmlns:p14="http://schemas.microsoft.com/office/powerpoint/2010/main" val="112458964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8DEE640-8792-460C-BADC-7501D884D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8" b="15768"/>
          <a:stretch/>
        </p:blipFill>
        <p:spPr>
          <a:xfrm>
            <a:off x="605739" y="1440642"/>
            <a:ext cx="5127916" cy="195349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391BCC4-2366-4A31-97E3-D39BDA49B451}"/>
              </a:ext>
            </a:extLst>
          </p:cNvPr>
          <p:cNvSpPr txBox="1"/>
          <p:nvPr/>
        </p:nvSpPr>
        <p:spPr>
          <a:xfrm>
            <a:off x="6096001" y="1440642"/>
            <a:ext cx="51279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Toute </a:t>
            </a:r>
            <a:r>
              <a:rPr lang="nl-BE" sz="3200">
                <a:latin typeface="Arial" panose="020B0604020202020204" pitchFamily="34" charset="0"/>
                <a:cs typeface="Arial" panose="020B0604020202020204" pitchFamily="34" charset="0"/>
              </a:rPr>
              <a:t>notre assistance </a:t>
            </a:r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est fournie </a:t>
            </a:r>
            <a:r>
              <a:rPr lang="nl-BE" sz="3200">
                <a:latin typeface="Arial" panose="020B0604020202020204" pitchFamily="34" charset="0"/>
                <a:cs typeface="Arial" panose="020B0604020202020204" pitchFamily="34" charset="0"/>
              </a:rPr>
              <a:t>sur une </a:t>
            </a:r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base humanitaire neutre.</a:t>
            </a:r>
          </a:p>
          <a:p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Toutes les parties impliquées s’engagent à respecter les Conventions de Genève.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51CC09C-D5DD-4718-A042-B3F343CB8C74}"/>
              </a:ext>
            </a:extLst>
          </p:cNvPr>
          <p:cNvSpPr txBox="1"/>
          <p:nvPr/>
        </p:nvSpPr>
        <p:spPr>
          <a:xfrm>
            <a:off x="213360" y="6304742"/>
            <a:ext cx="8166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 dirty="0">
                <a:latin typeface="Arial" panose="020B0604020202020204" pitchFamily="34" charset="0"/>
                <a:cs typeface="Arial" panose="020B0604020202020204" pitchFamily="34" charset="0"/>
              </a:rPr>
              <a:t>(*) ainsi, les membres blessés des forces armées doivent recevoir des soins médicaux, quelle que soit leur nationalité.</a:t>
            </a:r>
          </a:p>
        </p:txBody>
      </p:sp>
    </p:spTree>
    <p:extLst>
      <p:ext uri="{BB962C8B-B14F-4D97-AF65-F5344CB8AC3E}">
        <p14:creationId xmlns:p14="http://schemas.microsoft.com/office/powerpoint/2010/main" val="339941342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F20D998-880A-45CD-A8FA-59A2B37DA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927"/>
            <a:ext cx="4228085" cy="422808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0979C8F-1091-4B80-9DD5-51AF6CFECDFF}"/>
              </a:ext>
            </a:extLst>
          </p:cNvPr>
          <p:cNvSpPr txBox="1"/>
          <p:nvPr/>
        </p:nvSpPr>
        <p:spPr>
          <a:xfrm>
            <a:off x="4703849" y="3996805"/>
            <a:ext cx="5952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6000">
                <a:latin typeface="Arial" panose="020B0604020202020204" pitchFamily="34" charset="0"/>
                <a:cs typeface="Arial" panose="020B0604020202020204" pitchFamily="34" charset="0"/>
              </a:rPr>
              <a:t>дуже тобі дякую</a:t>
            </a:r>
            <a:endParaRPr lang="nl-BE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C78D798-46D4-460F-9FE0-F538C2FFDC47}"/>
              </a:ext>
            </a:extLst>
          </p:cNvPr>
          <p:cNvSpPr txBox="1"/>
          <p:nvPr/>
        </p:nvSpPr>
        <p:spPr>
          <a:xfrm>
            <a:off x="4579456" y="3263969"/>
            <a:ext cx="186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800">
                <a:latin typeface="Arial" panose="020B0604020202020204" pitchFamily="34" charset="0"/>
                <a:cs typeface="Arial" panose="020B0604020202020204" pitchFamily="34" charset="0"/>
              </a:rPr>
              <a:t>Merci!</a:t>
            </a:r>
            <a:endParaRPr lang="nl-B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3487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260</Words>
  <Application>Microsoft Macintosh PowerPoint</Application>
  <PresentationFormat>Grand écran</PresentationFormat>
  <Paragraphs>44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Open Sans</vt:lpstr>
      <vt:lpstr>Open Sans SemiBold</vt:lpstr>
      <vt:lpstr>Wingdings</vt:lpstr>
      <vt:lpstr>Kantoorthema</vt:lpstr>
      <vt:lpstr>Assistance humanitaire à l’Ukraine  SUPPORT MEDICAL ET TRAUMATOLOGIQUE   21-APR-2022</vt:lpstr>
      <vt:lpstr>Présentation PowerPoint</vt:lpstr>
      <vt:lpstr>Focus HOSPIKITS</vt:lpstr>
      <vt:lpstr>Transport path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CEMAC SHARE</dc:creator>
  <cp:lastModifiedBy>Jean-Paul Hogenboom</cp:lastModifiedBy>
  <cp:revision>45</cp:revision>
  <cp:lastPrinted>2021-09-02T15:55:27Z</cp:lastPrinted>
  <dcterms:created xsi:type="dcterms:W3CDTF">2021-08-17T05:18:25Z</dcterms:created>
  <dcterms:modified xsi:type="dcterms:W3CDTF">2022-04-30T15:08:45Z</dcterms:modified>
</cp:coreProperties>
</file>