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16"/>
  </p:notesMasterIdLst>
  <p:handoutMasterIdLst>
    <p:handoutMasterId r:id="rId17"/>
  </p:handoutMasterIdLst>
  <p:sldIdLst>
    <p:sldId id="361" r:id="rId7"/>
    <p:sldId id="357" r:id="rId8"/>
    <p:sldId id="364" r:id="rId9"/>
    <p:sldId id="338" r:id="rId10"/>
    <p:sldId id="369" r:id="rId11"/>
    <p:sldId id="363" r:id="rId12"/>
    <p:sldId id="368" r:id="rId13"/>
    <p:sldId id="370" r:id="rId14"/>
    <p:sldId id="371" r:id="rId1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6A369-763F-4A04-9973-9BA29446D3EF}" v="1083" dt="2022-03-23T07:37:52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ner Weynand" userId="12db46eb-f852-47ad-82d4-c23b6e7168ba" providerId="ADAL" clId="{5D66A369-763F-4A04-9973-9BA29446D3EF}"/>
    <pc:docChg chg="custSel addSld delSld modSld">
      <pc:chgData name="Werner Weynand" userId="12db46eb-f852-47ad-82d4-c23b6e7168ba" providerId="ADAL" clId="{5D66A369-763F-4A04-9973-9BA29446D3EF}" dt="2022-03-23T07:37:52.427" v="1399" actId="20577"/>
      <pc:docMkLst>
        <pc:docMk/>
      </pc:docMkLst>
      <pc:sldChg chg="modSp mod">
        <pc:chgData name="Werner Weynand" userId="12db46eb-f852-47ad-82d4-c23b6e7168ba" providerId="ADAL" clId="{5D66A369-763F-4A04-9973-9BA29446D3EF}" dt="2022-03-23T07:37:52.427" v="1399" actId="20577"/>
        <pc:sldMkLst>
          <pc:docMk/>
          <pc:sldMk cId="0" sldId="338"/>
        </pc:sldMkLst>
        <pc:spChg chg="mod">
          <ac:chgData name="Werner Weynand" userId="12db46eb-f852-47ad-82d4-c23b6e7168ba" providerId="ADAL" clId="{5D66A369-763F-4A04-9973-9BA29446D3EF}" dt="2022-03-23T07:37:52.427" v="1399" actId="20577"/>
          <ac:spMkLst>
            <pc:docMk/>
            <pc:sldMk cId="0" sldId="338"/>
            <ac:spMk id="3" creationId="{B39C63BB-79A4-2342-A453-538F918C2270}"/>
          </ac:spMkLst>
        </pc:spChg>
        <pc:spChg chg="mod">
          <ac:chgData name="Werner Weynand" userId="12db46eb-f852-47ad-82d4-c23b6e7168ba" providerId="ADAL" clId="{5D66A369-763F-4A04-9973-9BA29446D3EF}" dt="2022-02-25T12:55:54.167" v="293" actId="20577"/>
          <ac:spMkLst>
            <pc:docMk/>
            <pc:sldMk cId="0" sldId="338"/>
            <ac:spMk id="25602" creationId="{5D335F0E-486B-7C4F-97A8-054B1BD67472}"/>
          </ac:spMkLst>
        </pc:spChg>
      </pc:sldChg>
      <pc:sldChg chg="modSp mod">
        <pc:chgData name="Werner Weynand" userId="12db46eb-f852-47ad-82d4-c23b6e7168ba" providerId="ADAL" clId="{5D66A369-763F-4A04-9973-9BA29446D3EF}" dt="2022-02-25T12:46:53.072" v="101" actId="20577"/>
        <pc:sldMkLst>
          <pc:docMk/>
          <pc:sldMk cId="0" sldId="357"/>
        </pc:sldMkLst>
        <pc:spChg chg="mod">
          <ac:chgData name="Werner Weynand" userId="12db46eb-f852-47ad-82d4-c23b6e7168ba" providerId="ADAL" clId="{5D66A369-763F-4A04-9973-9BA29446D3EF}" dt="2022-02-25T12:46:53.072" v="101" actId="20577"/>
          <ac:spMkLst>
            <pc:docMk/>
            <pc:sldMk cId="0" sldId="357"/>
            <ac:spMk id="21506" creationId="{1CD1815E-E1DE-1841-A675-8CEA474BEF60}"/>
          </ac:spMkLst>
        </pc:spChg>
      </pc:sldChg>
      <pc:sldChg chg="modSp mod">
        <pc:chgData name="Werner Weynand" userId="12db46eb-f852-47ad-82d4-c23b6e7168ba" providerId="ADAL" clId="{5D66A369-763F-4A04-9973-9BA29446D3EF}" dt="2022-02-25T12:46:34.625" v="84" actId="20577"/>
        <pc:sldMkLst>
          <pc:docMk/>
          <pc:sldMk cId="0" sldId="361"/>
        </pc:sldMkLst>
        <pc:spChg chg="mod">
          <ac:chgData name="Werner Weynand" userId="12db46eb-f852-47ad-82d4-c23b6e7168ba" providerId="ADAL" clId="{5D66A369-763F-4A04-9973-9BA29446D3EF}" dt="2022-02-25T12:46:34.625" v="84" actId="20577"/>
          <ac:spMkLst>
            <pc:docMk/>
            <pc:sldMk cId="0" sldId="361"/>
            <ac:spMk id="19459" creationId="{ABB8C5A8-FBDD-4D4E-BA20-AFC877ED8F34}"/>
          </ac:spMkLst>
        </pc:spChg>
      </pc:sldChg>
      <pc:sldChg chg="modSp mod">
        <pc:chgData name="Werner Weynand" userId="12db46eb-f852-47ad-82d4-c23b6e7168ba" providerId="ADAL" clId="{5D66A369-763F-4A04-9973-9BA29446D3EF}" dt="2022-02-26T13:30:26.759" v="1138" actId="20577"/>
        <pc:sldMkLst>
          <pc:docMk/>
          <pc:sldMk cId="3718896596" sldId="363"/>
        </pc:sldMkLst>
        <pc:spChg chg="mod">
          <ac:chgData name="Werner Weynand" userId="12db46eb-f852-47ad-82d4-c23b6e7168ba" providerId="ADAL" clId="{5D66A369-763F-4A04-9973-9BA29446D3EF}" dt="2022-02-26T13:30:26.759" v="1138" actId="20577"/>
          <ac:spMkLst>
            <pc:docMk/>
            <pc:sldMk cId="3718896596" sldId="363"/>
            <ac:spMk id="23554" creationId="{96F1F4F7-EB1B-CB4B-AD51-7903EED10E62}"/>
          </ac:spMkLst>
        </pc:spChg>
        <pc:spChg chg="mod">
          <ac:chgData name="Werner Weynand" userId="12db46eb-f852-47ad-82d4-c23b6e7168ba" providerId="ADAL" clId="{5D66A369-763F-4A04-9973-9BA29446D3EF}" dt="2022-02-25T16:58:36.842" v="1043" actId="20577"/>
          <ac:spMkLst>
            <pc:docMk/>
            <pc:sldMk cId="3718896596" sldId="363"/>
            <ac:spMk id="23555" creationId="{2E7CA0C7-EE68-5D40-BA5A-225A46FC0803}"/>
          </ac:spMkLst>
        </pc:spChg>
        <pc:spChg chg="mod">
          <ac:chgData name="Werner Weynand" userId="12db46eb-f852-47ad-82d4-c23b6e7168ba" providerId="ADAL" clId="{5D66A369-763F-4A04-9973-9BA29446D3EF}" dt="2022-02-25T17:00:06.227" v="1074" actId="20577"/>
          <ac:spMkLst>
            <pc:docMk/>
            <pc:sldMk cId="3718896596" sldId="363"/>
            <ac:spMk id="23556" creationId="{8FC53F61-304D-9B43-ACEA-E6B9662FA2BD}"/>
          </ac:spMkLst>
        </pc:spChg>
      </pc:sldChg>
      <pc:sldChg chg="modSp mod">
        <pc:chgData name="Werner Weynand" userId="12db46eb-f852-47ad-82d4-c23b6e7168ba" providerId="ADAL" clId="{5D66A369-763F-4A04-9973-9BA29446D3EF}" dt="2022-03-23T07:23:34.362" v="1359" actId="20577"/>
        <pc:sldMkLst>
          <pc:docMk/>
          <pc:sldMk cId="565470491" sldId="364"/>
        </pc:sldMkLst>
        <pc:spChg chg="mod">
          <ac:chgData name="Werner Weynand" userId="12db46eb-f852-47ad-82d4-c23b6e7168ba" providerId="ADAL" clId="{5D66A369-763F-4A04-9973-9BA29446D3EF}" dt="2022-03-23T07:23:34.362" v="1359" actId="20577"/>
          <ac:spMkLst>
            <pc:docMk/>
            <pc:sldMk cId="565470491" sldId="364"/>
            <ac:spMk id="3" creationId="{B39C63BB-79A4-2342-A453-538F918C2270}"/>
          </ac:spMkLst>
        </pc:spChg>
        <pc:spChg chg="mod">
          <ac:chgData name="Werner Weynand" userId="12db46eb-f852-47ad-82d4-c23b6e7168ba" providerId="ADAL" clId="{5D66A369-763F-4A04-9973-9BA29446D3EF}" dt="2022-02-25T12:47:08.535" v="118" actId="20577"/>
          <ac:spMkLst>
            <pc:docMk/>
            <pc:sldMk cId="565470491" sldId="364"/>
            <ac:spMk id="25602" creationId="{5D335F0E-486B-7C4F-97A8-054B1BD67472}"/>
          </ac:spMkLst>
        </pc:spChg>
      </pc:sldChg>
      <pc:sldChg chg="del">
        <pc:chgData name="Werner Weynand" userId="12db46eb-f852-47ad-82d4-c23b6e7168ba" providerId="ADAL" clId="{5D66A369-763F-4A04-9973-9BA29446D3EF}" dt="2022-03-22T07:31:37.260" v="1253" actId="2696"/>
        <pc:sldMkLst>
          <pc:docMk/>
          <pc:sldMk cId="3413685598" sldId="367"/>
        </pc:sldMkLst>
      </pc:sldChg>
      <pc:sldChg chg="addSp delSp modSp mod">
        <pc:chgData name="Werner Weynand" userId="12db46eb-f852-47ad-82d4-c23b6e7168ba" providerId="ADAL" clId="{5D66A369-763F-4A04-9973-9BA29446D3EF}" dt="2022-03-22T07:33:57.347" v="1259" actId="14100"/>
        <pc:sldMkLst>
          <pc:docMk/>
          <pc:sldMk cId="3801813985" sldId="368"/>
        </pc:sldMkLst>
        <pc:spChg chg="mod">
          <ac:chgData name="Werner Weynand" userId="12db46eb-f852-47ad-82d4-c23b6e7168ba" providerId="ADAL" clId="{5D66A369-763F-4A04-9973-9BA29446D3EF}" dt="2022-02-25T17:02:20.602" v="1093" actId="20577"/>
          <ac:spMkLst>
            <pc:docMk/>
            <pc:sldMk cId="3801813985" sldId="368"/>
            <ac:spMk id="23554" creationId="{96F1F4F7-EB1B-CB4B-AD51-7903EED10E62}"/>
          </ac:spMkLst>
        </pc:spChg>
        <pc:spChg chg="mod">
          <ac:chgData name="Werner Weynand" userId="12db46eb-f852-47ad-82d4-c23b6e7168ba" providerId="ADAL" clId="{5D66A369-763F-4A04-9973-9BA29446D3EF}" dt="2022-02-26T13:13:23.112" v="1105" actId="14100"/>
          <ac:spMkLst>
            <pc:docMk/>
            <pc:sldMk cId="3801813985" sldId="368"/>
            <ac:spMk id="23556" creationId="{8FC53F61-304D-9B43-ACEA-E6B9662FA2BD}"/>
          </ac:spMkLst>
        </pc:spChg>
        <pc:graphicFrameChg chg="add del mod">
          <ac:chgData name="Werner Weynand" userId="12db46eb-f852-47ad-82d4-c23b6e7168ba" providerId="ADAL" clId="{5D66A369-763F-4A04-9973-9BA29446D3EF}" dt="2022-02-26T13:24:01.786" v="1113" actId="478"/>
          <ac:graphicFrameMkLst>
            <pc:docMk/>
            <pc:sldMk cId="3801813985" sldId="368"/>
            <ac:graphicFrameMk id="3" creationId="{48B7E0D0-52F5-49BD-AF56-E6B2106C1868}"/>
          </ac:graphicFrameMkLst>
        </pc:graphicFrameChg>
        <pc:graphicFrameChg chg="add del mod modGraphic">
          <ac:chgData name="Werner Weynand" userId="12db46eb-f852-47ad-82d4-c23b6e7168ba" providerId="ADAL" clId="{5D66A369-763F-4A04-9973-9BA29446D3EF}" dt="2022-03-22T07:32:36.630" v="1257" actId="478"/>
          <ac:graphicFrameMkLst>
            <pc:docMk/>
            <pc:sldMk cId="3801813985" sldId="368"/>
            <ac:graphicFrameMk id="4" creationId="{2A8BEF67-7E33-4B15-A92A-B450A1B5F955}"/>
          </ac:graphicFrameMkLst>
        </pc:graphicFrameChg>
        <pc:picChg chg="add mod">
          <ac:chgData name="Werner Weynand" userId="12db46eb-f852-47ad-82d4-c23b6e7168ba" providerId="ADAL" clId="{5D66A369-763F-4A04-9973-9BA29446D3EF}" dt="2022-03-22T07:33:57.347" v="1259" actId="14100"/>
          <ac:picMkLst>
            <pc:docMk/>
            <pc:sldMk cId="3801813985" sldId="368"/>
            <ac:picMk id="2" creationId="{210859D6-C52C-47C4-83F9-2324F3E53F16}"/>
          </ac:picMkLst>
        </pc:picChg>
        <pc:picChg chg="add del">
          <ac:chgData name="Werner Weynand" userId="12db46eb-f852-47ad-82d4-c23b6e7168ba" providerId="ADAL" clId="{5D66A369-763F-4A04-9973-9BA29446D3EF}" dt="2022-02-26T13:15:30.367" v="1107" actId="21"/>
          <ac:picMkLst>
            <pc:docMk/>
            <pc:sldMk cId="3801813985" sldId="368"/>
            <ac:picMk id="2" creationId="{24BA4876-2AD5-498E-B784-18D573C4D6BF}"/>
          </ac:picMkLst>
        </pc:picChg>
        <pc:picChg chg="del mod">
          <ac:chgData name="Werner Weynand" userId="12db46eb-f852-47ad-82d4-c23b6e7168ba" providerId="ADAL" clId="{5D66A369-763F-4A04-9973-9BA29446D3EF}" dt="2022-02-26T13:13:08.720" v="1103" actId="478"/>
          <ac:picMkLst>
            <pc:docMk/>
            <pc:sldMk cId="3801813985" sldId="368"/>
            <ac:picMk id="6" creationId="{ECC9EC42-498B-41E0-8D78-160F33A38107}"/>
          </ac:picMkLst>
        </pc:picChg>
        <pc:picChg chg="add del mod">
          <ac:chgData name="Werner Weynand" userId="12db46eb-f852-47ad-82d4-c23b6e7168ba" providerId="ADAL" clId="{5D66A369-763F-4A04-9973-9BA29446D3EF}" dt="2022-02-26T13:20:31.116" v="1110" actId="478"/>
          <ac:picMkLst>
            <pc:docMk/>
            <pc:sldMk cId="3801813985" sldId="368"/>
            <ac:picMk id="7" creationId="{031C17BE-CBED-42A1-BE7D-C4C5D05C530E}"/>
          </ac:picMkLst>
        </pc:picChg>
      </pc:sldChg>
      <pc:sldChg chg="addSp modSp mod modAnim">
        <pc:chgData name="Werner Weynand" userId="12db46eb-f852-47ad-82d4-c23b6e7168ba" providerId="ADAL" clId="{5D66A369-763F-4A04-9973-9BA29446D3EF}" dt="2022-03-22T20:58:47.860" v="1303" actId="14100"/>
        <pc:sldMkLst>
          <pc:docMk/>
          <pc:sldMk cId="2901546149" sldId="369"/>
        </pc:sldMkLst>
        <pc:spChg chg="mod">
          <ac:chgData name="Werner Weynand" userId="12db46eb-f852-47ad-82d4-c23b6e7168ba" providerId="ADAL" clId="{5D66A369-763F-4A04-9973-9BA29446D3EF}" dt="2022-03-22T20:58:47.860" v="1303" actId="14100"/>
          <ac:spMkLst>
            <pc:docMk/>
            <pc:sldMk cId="2901546149" sldId="369"/>
            <ac:spMk id="3" creationId="{B39C63BB-79A4-2342-A453-538F918C2270}"/>
          </ac:spMkLst>
        </pc:spChg>
        <pc:graphicFrameChg chg="add mod modGraphic">
          <ac:chgData name="Werner Weynand" userId="12db46eb-f852-47ad-82d4-c23b6e7168ba" providerId="ADAL" clId="{5D66A369-763F-4A04-9973-9BA29446D3EF}" dt="2022-02-25T16:55:39.678" v="1007" actId="6549"/>
          <ac:graphicFrameMkLst>
            <pc:docMk/>
            <pc:sldMk cId="2901546149" sldId="369"/>
            <ac:graphicFrameMk id="2" creationId="{05EA13F7-6519-46A3-B23A-18766233AEC0}"/>
          </ac:graphicFrameMkLst>
        </pc:graphicFrameChg>
      </pc:sldChg>
      <pc:sldChg chg="add del">
        <pc:chgData name="Werner Weynand" userId="12db46eb-f852-47ad-82d4-c23b6e7168ba" providerId="ADAL" clId="{5D66A369-763F-4A04-9973-9BA29446D3EF}" dt="2022-02-26T13:25:46.006" v="1119" actId="2696"/>
        <pc:sldMkLst>
          <pc:docMk/>
          <pc:sldMk cId="1184784183" sldId="370"/>
        </pc:sldMkLst>
      </pc:sldChg>
      <pc:sldChg chg="addSp delSp modSp new mod">
        <pc:chgData name="Werner Weynand" userId="12db46eb-f852-47ad-82d4-c23b6e7168ba" providerId="ADAL" clId="{5D66A369-763F-4A04-9973-9BA29446D3EF}" dt="2022-03-22T21:00:22.124" v="1345" actId="14100"/>
        <pc:sldMkLst>
          <pc:docMk/>
          <pc:sldMk cId="2581737173" sldId="370"/>
        </pc:sldMkLst>
        <pc:spChg chg="mod">
          <ac:chgData name="Werner Weynand" userId="12db46eb-f852-47ad-82d4-c23b6e7168ba" providerId="ADAL" clId="{5D66A369-763F-4A04-9973-9BA29446D3EF}" dt="2022-03-22T07:31:16.484" v="1230" actId="20577"/>
          <ac:spMkLst>
            <pc:docMk/>
            <pc:sldMk cId="2581737173" sldId="370"/>
            <ac:spMk id="2" creationId="{87A88116-ECB3-4862-BD02-BE7C8FC1BC4D}"/>
          </ac:spMkLst>
        </pc:spChg>
        <pc:spChg chg="del">
          <ac:chgData name="Werner Weynand" userId="12db46eb-f852-47ad-82d4-c23b6e7168ba" providerId="ADAL" clId="{5D66A369-763F-4A04-9973-9BA29446D3EF}" dt="2022-03-22T07:26:08.973" v="1193" actId="22"/>
          <ac:spMkLst>
            <pc:docMk/>
            <pc:sldMk cId="2581737173" sldId="370"/>
            <ac:spMk id="3" creationId="{33F2976E-DA0F-4194-8359-EA92E6EBB25F}"/>
          </ac:spMkLst>
        </pc:spChg>
        <pc:picChg chg="add mod ord">
          <ac:chgData name="Werner Weynand" userId="12db46eb-f852-47ad-82d4-c23b6e7168ba" providerId="ADAL" clId="{5D66A369-763F-4A04-9973-9BA29446D3EF}" dt="2022-03-22T21:00:22.124" v="1345" actId="14100"/>
          <ac:picMkLst>
            <pc:docMk/>
            <pc:sldMk cId="2581737173" sldId="370"/>
            <ac:picMk id="5" creationId="{46706AB8-2008-4E3C-87DB-FB4CCB8051E5}"/>
          </ac:picMkLst>
        </pc:picChg>
      </pc:sldChg>
      <pc:sldChg chg="addSp delSp modSp new mod">
        <pc:chgData name="Werner Weynand" userId="12db46eb-f852-47ad-82d4-c23b6e7168ba" providerId="ADAL" clId="{5D66A369-763F-4A04-9973-9BA29446D3EF}" dt="2022-03-22T07:31:29.881" v="1252" actId="20577"/>
        <pc:sldMkLst>
          <pc:docMk/>
          <pc:sldMk cId="1264277493" sldId="371"/>
        </pc:sldMkLst>
        <pc:spChg chg="mod">
          <ac:chgData name="Werner Weynand" userId="12db46eb-f852-47ad-82d4-c23b6e7168ba" providerId="ADAL" clId="{5D66A369-763F-4A04-9973-9BA29446D3EF}" dt="2022-03-22T07:31:29.881" v="1252" actId="20577"/>
          <ac:spMkLst>
            <pc:docMk/>
            <pc:sldMk cId="1264277493" sldId="371"/>
            <ac:spMk id="2" creationId="{402AA7D3-0CC8-41D6-BC77-77452B636F5F}"/>
          </ac:spMkLst>
        </pc:spChg>
        <pc:spChg chg="del">
          <ac:chgData name="Werner Weynand" userId="12db46eb-f852-47ad-82d4-c23b6e7168ba" providerId="ADAL" clId="{5D66A369-763F-4A04-9973-9BA29446D3EF}" dt="2022-03-22T07:26:55.722" v="1198" actId="22"/>
          <ac:spMkLst>
            <pc:docMk/>
            <pc:sldMk cId="1264277493" sldId="371"/>
            <ac:spMk id="3" creationId="{52F14817-8F0A-4B27-920E-BA0053630403}"/>
          </ac:spMkLst>
        </pc:spChg>
        <pc:spChg chg="add del mod">
          <ac:chgData name="Werner Weynand" userId="12db46eb-f852-47ad-82d4-c23b6e7168ba" providerId="ADAL" clId="{5D66A369-763F-4A04-9973-9BA29446D3EF}" dt="2022-03-22T07:28:33.456" v="1204" actId="22"/>
          <ac:spMkLst>
            <pc:docMk/>
            <pc:sldMk cId="1264277493" sldId="371"/>
            <ac:spMk id="7" creationId="{07846305-1EE6-47ED-830A-79B94DC888B0}"/>
          </ac:spMkLst>
        </pc:spChg>
        <pc:picChg chg="add del mod ord">
          <ac:chgData name="Werner Weynand" userId="12db46eb-f852-47ad-82d4-c23b6e7168ba" providerId="ADAL" clId="{5D66A369-763F-4A04-9973-9BA29446D3EF}" dt="2022-03-22T07:27:27.532" v="1203" actId="478"/>
          <ac:picMkLst>
            <pc:docMk/>
            <pc:sldMk cId="1264277493" sldId="371"/>
            <ac:picMk id="5" creationId="{98CF6FE4-5612-43FF-BC28-BC4154CE126B}"/>
          </ac:picMkLst>
        </pc:picChg>
        <pc:picChg chg="add mod ord">
          <ac:chgData name="Werner Weynand" userId="12db46eb-f852-47ad-82d4-c23b6e7168ba" providerId="ADAL" clId="{5D66A369-763F-4A04-9973-9BA29446D3EF}" dt="2022-03-22T07:28:41.407" v="1206" actId="14100"/>
          <ac:picMkLst>
            <pc:docMk/>
            <pc:sldMk cId="1264277493" sldId="371"/>
            <ac:picMk id="9" creationId="{A4D80615-54D0-4D14-8BF8-05A0AA1AF7B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D4590BD-31E1-E24D-85D4-C3AC994C66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E636E14-8B1D-A941-85FD-CA407E4A01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C412397-61D2-1B45-A528-BEA1ECC82F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773137CB-2F28-8644-BA41-DBF0DD18C2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4B9395B9-DFDB-0F44-B34C-E1F86CB6E7C8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D2C39CF-2456-2842-815D-78E825F195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62B801-B1A9-8746-9E96-CB6DC02547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5E66FF6-BF57-0342-AB20-CED0ECD241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10C2420-7EF6-D840-852D-526BBC13B4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1A0CF6A-0125-8F4F-8FCA-0C60517610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382BF9-206F-7F44-B5A9-3C3964E2AF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0DA00D5D-FECD-AE49-BD9E-EE8D306BC98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anose="020B0600070205080204" pitchFamily="34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729F013-60C9-0742-997C-4580AA8944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658906-A0F8-9D4C-A3E7-DDC3A343D05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07684B8-BC27-C242-8BEC-8BBC9C8D6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7E2076A-360E-BD44-BD50-31250E287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79A6A25-932D-B640-9D6F-668222FBA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B40D361-F630-FF4D-9DEE-4B2E9008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3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B629E3EF-D27D-404C-A5E0-045FDF4D9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A5A072-E972-E34D-81F6-0460A3A91B2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20668DC-8F58-ED46-8CF9-52BA81F155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7AA9CC0-3221-D145-80ED-E5A8A2DF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94D27F6-84B5-9F44-BE7B-89E5EB773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C44AF6-0733-3543-9B9E-90BEBBE40B9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7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20668DC-8F58-ED46-8CF9-52BA81F155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7AA9CC0-3221-D145-80ED-E5A8A2DF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94D27F6-84B5-9F44-BE7B-89E5EB773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C44AF6-0733-3543-9B9E-90BEBBE40B9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20668DC-8F58-ED46-8CF9-52BA81F155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07AA9CC0-3221-D145-80ED-E5A8A2DF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94D27F6-84B5-9F44-BE7B-89E5EB773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C44AF6-0733-3543-9B9E-90BEBBE40B9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28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E28AC37-C296-224E-A281-1243ABD8B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C0D88CD-32DB-9140-94E9-D29F506A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ヒラギノ角ゴ Pro W3" panose="020B0300000000000000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295F07E-B2CF-4042-8E59-F0BD72C5B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CFE1A6-99D2-7B4B-8193-FF0F80A8C62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7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E28AC37-C296-224E-A281-1243ABD8B4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C0D88CD-32DB-9140-94E9-D29F506A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ヒラギノ角ゴ Pro W3" panose="020B0300000000000000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295F07E-B2CF-4042-8E59-F0BD72C5B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CFE1A6-99D2-7B4B-8193-FF0F80A8C62A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3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rgbClr val="00AEEF"/>
          </a:solidFill>
          <a:effectLst/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12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80BE90-5E02-B24C-88F4-32D200FDCB3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19AE03-88DD-7648-BCAD-B0147EAE8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2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FE8600-68ED-CE49-B3B5-A47BDBC00ED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B8D59-B413-F843-88CD-589F42BF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47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07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23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98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2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24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235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8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0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0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53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27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8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92378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2028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F8995E-2EA0-5943-9FD8-BD56AF59CB9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96021-0AD8-984B-A169-A7480F68C7AA}"/>
              </a:ext>
            </a:extLst>
          </p:cNvPr>
          <p:cNvSpPr/>
          <p:nvPr/>
        </p:nvSpPr>
        <p:spPr>
          <a:xfrm>
            <a:off x="-152400" y="2000250"/>
            <a:ext cx="9525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015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9A8220-1DD0-5240-BA8C-A86261F23C8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495BC-A588-C84B-BB6C-B82C34E02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000250"/>
            <a:ext cx="9525000" cy="120015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788F01-1A53-8B45-AE71-27120CAB76C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D0FB3-F9C9-E743-AE73-673E82C7F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000250"/>
            <a:ext cx="9525000" cy="12001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864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76679-BCB0-8042-8DB9-1944DA70F8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A42B06-4609-0446-9BFC-F0678F36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000250"/>
            <a:ext cx="9525000" cy="120015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920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D118FC-22AA-D344-B7E5-3E5B1ACA696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F99A2-56C4-4D43-85B3-404BF945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000250"/>
            <a:ext cx="9525000" cy="120015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085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116B3D-6821-BA47-A3C9-7BC951F7710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68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6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74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8646B7-3257-DD40-B292-44EAD2D4AEC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8EF704-1951-7448-9911-97414461EA2D}"/>
              </a:ext>
            </a:extLst>
          </p:cNvPr>
          <p:cNvSpPr/>
          <p:nvPr/>
        </p:nvSpPr>
        <p:spPr>
          <a:xfrm>
            <a:off x="-76200" y="342900"/>
            <a:ext cx="92964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24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6924C5-458C-7B4C-B107-BB247FA913E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DFC8F-D1A5-4047-98C6-9B2B94B0C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00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A5483E-4118-F94C-A3A0-AB896E79567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EFE8C-7AC0-4548-835E-D913C9EC1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68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AC53AE92-FA25-F14A-8A29-B3965BEF7D1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95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>
            <a:extLst>
              <a:ext uri="{FF2B5EF4-FFF2-40B4-BE49-F238E27FC236}">
                <a16:creationId xmlns:a16="http://schemas.microsoft.com/office/drawing/2014/main" id="{CC22F071-8250-5340-9A7B-ED22526B8D3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7C48B0-C599-5244-B747-BA180B4E87D5}"/>
              </a:ext>
            </a:extLst>
          </p:cNvPr>
          <p:cNvSpPr txBox="1"/>
          <p:nvPr/>
        </p:nvSpPr>
        <p:spPr>
          <a:xfrm>
            <a:off x="7086600" y="485775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6E248B62-9D21-2046-825F-7F6BB78D77FA}" type="slidenum">
              <a:rPr lang="en-US" altLang="en-US" sz="900" smtClean="0">
                <a:solidFill>
                  <a:srgbClr val="58585A"/>
                </a:solidFill>
                <a:latin typeface="Arial Narrow" panose="020B0606020202030204" pitchFamily="34" charset="0"/>
              </a:rPr>
              <a:pPr algn="r">
                <a:defRPr/>
              </a:pPr>
              <a:t>‹N°›</a:t>
            </a:fld>
            <a:r>
              <a:rPr lang="en-US" altLang="en-US" sz="900">
                <a:solidFill>
                  <a:srgbClr val="58585A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7AC3084A-A8E9-A34F-9EE2-630A215375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30" r:id="rId14"/>
    <p:sldLayoutId id="214748423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4FA14D-9F91-554B-8247-B1FB2B998D45}"/>
              </a:ext>
            </a:extLst>
          </p:cNvPr>
          <p:cNvSpPr txBox="1"/>
          <p:nvPr/>
        </p:nvSpPr>
        <p:spPr>
          <a:xfrm>
            <a:off x="7086600" y="485775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D042123E-FE8B-4442-8B98-E6F2733EB712}" type="slidenum">
              <a:rPr lang="en-US" altLang="en-US" sz="900" smtClean="0">
                <a:solidFill>
                  <a:srgbClr val="58585A"/>
                </a:solidFill>
                <a:latin typeface="Arial Narrow" panose="020B0606020202030204" pitchFamily="34" charset="0"/>
              </a:rPr>
              <a:pPr algn="r">
                <a:defRPr/>
              </a:pPr>
              <a:t>‹N°›</a:t>
            </a:fld>
            <a:r>
              <a:rPr lang="en-US" altLang="en-US" sz="900">
                <a:solidFill>
                  <a:srgbClr val="58585A"/>
                </a:solidFill>
                <a:latin typeface="Arial Narrow" panose="020B0606020202030204" pitchFamily="34" charset="0"/>
              </a:rPr>
              <a:t>  </a:t>
            </a:r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852DDD23-DDCF-834E-A804-31749CAA1F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4CB89E-ACDC-EB4D-8B1F-FBCF80DE1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2571750"/>
            <a:ext cx="9677400" cy="668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ABB8C5A8-FBDD-4D4E-BA20-AFC877ED8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33750"/>
            <a:ext cx="685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Situation financière au 30 </a:t>
            </a:r>
            <a:r>
              <a:rPr lang="en-US" altLang="en-US" sz="2000" dirty="0" err="1">
                <a:solidFill>
                  <a:srgbClr val="01B4E7"/>
                </a:solidFill>
                <a:latin typeface="Georgia" panose="02040502050405020303" pitchFamily="18" charset="0"/>
              </a:rPr>
              <a:t>juin</a:t>
            </a:r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 2021</a:t>
            </a:r>
          </a:p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Werner Weynand - </a:t>
            </a:r>
            <a:r>
              <a:rPr lang="en-US" altLang="en-US" sz="2000" dirty="0" err="1">
                <a:solidFill>
                  <a:srgbClr val="01B4E7"/>
                </a:solidFill>
                <a:latin typeface="Georgia" panose="02040502050405020303" pitchFamily="18" charset="0"/>
              </a:rPr>
              <a:t>Trésorier</a:t>
            </a:r>
            <a:endParaRPr lang="en-US" altLang="en-US" sz="20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1B4E7"/>
                </a:solidFill>
                <a:latin typeface="Georgia" panose="02040502050405020303" pitchFamily="18" charset="0"/>
              </a:rPr>
              <a:t>Assemblée Générale du 26 mars 2022</a:t>
            </a:r>
          </a:p>
        </p:txBody>
      </p:sp>
      <p:sp>
        <p:nvSpPr>
          <p:cNvPr id="19460" name="Title 1">
            <a:extLst>
              <a:ext uri="{FF2B5EF4-FFF2-40B4-BE49-F238E27FC236}">
                <a16:creationId xmlns:a16="http://schemas.microsoft.com/office/drawing/2014/main" id="{CF91E0A0-17FC-894A-8CEB-A3EAE6BAF6E3}"/>
              </a:ext>
            </a:extLst>
          </p:cNvPr>
          <p:cNvSpPr txBox="1">
            <a:spLocks/>
          </p:cNvSpPr>
          <p:nvPr/>
        </p:nvSpPr>
        <p:spPr bwMode="auto">
          <a:xfrm>
            <a:off x="-76200" y="272415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0" tIns="0" bIns="91440" anchor="b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Arial Narrow" panose="020B0604020202020204" pitchFamily="34" charset="0"/>
              </a:rPr>
              <a:t>FINANCE  ROTARY DISTRICT 2160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1CD1815E-E1DE-1841-A675-8CEA474BEF6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0" y="2000250"/>
            <a:ext cx="9144000" cy="120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4020202020204" pitchFamily="34" charset="0"/>
              </a:rPr>
              <a:t>Situation financière au 30 </a:t>
            </a:r>
            <a:r>
              <a:rPr lang="en-US" altLang="en-US" dirty="0" err="1">
                <a:latin typeface="Arial Narrow" panose="020B0604020202020204" pitchFamily="34" charset="0"/>
              </a:rPr>
              <a:t>juin</a:t>
            </a:r>
            <a:r>
              <a:rPr lang="en-US" altLang="en-US" dirty="0">
                <a:latin typeface="Arial Narrow" panose="020B0604020202020204" pitchFamily="34" charset="0"/>
              </a:rPr>
              <a:t> 2021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D335F0E-486B-7C4F-97A8-054B1BD674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4020202020204" pitchFamily="34" charset="0"/>
              </a:rPr>
              <a:t>Situation financière au 30 </a:t>
            </a:r>
            <a:r>
              <a:rPr lang="en-US" altLang="en-US" dirty="0" err="1">
                <a:latin typeface="Arial Narrow" panose="020B0604020202020204" pitchFamily="34" charset="0"/>
              </a:rPr>
              <a:t>juin</a:t>
            </a:r>
            <a:r>
              <a:rPr lang="en-US" altLang="en-US" dirty="0">
                <a:latin typeface="Arial Narrow" panose="020B0604020202020204" pitchFamily="34" charset="0"/>
              </a:rPr>
              <a:t>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63BB-79A4-2342-A453-538F918C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7966075" cy="38100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2400" b="1" dirty="0" err="1">
                <a:solidFill>
                  <a:schemeClr val="accent1"/>
                </a:solidFill>
                <a:ea typeface="+mn-ea"/>
              </a:rPr>
              <a:t>Recettes</a:t>
            </a:r>
            <a:r>
              <a:rPr lang="en-US" sz="2400" b="1" dirty="0">
                <a:solidFill>
                  <a:schemeClr val="accent1"/>
                </a:solidFill>
                <a:ea typeface="+mn-ea"/>
              </a:rPr>
              <a:t>	</a:t>
            </a:r>
            <a:r>
              <a:rPr lang="en-US" sz="1400" b="1" dirty="0">
                <a:solidFill>
                  <a:schemeClr val="accent1"/>
                </a:solidFill>
                <a:ea typeface="+mn-ea"/>
              </a:rPr>
              <a:t>(Euros)</a:t>
            </a:r>
            <a:r>
              <a:rPr lang="en-US" sz="2400" b="1" dirty="0">
                <a:solidFill>
                  <a:schemeClr val="accent1"/>
                </a:solidFill>
                <a:ea typeface="+mn-ea"/>
              </a:rPr>
              <a:t>								190.224,85</a:t>
            </a:r>
          </a:p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endParaRPr lang="en-US" sz="24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err="1">
                <a:ea typeface="+mn-ea"/>
              </a:rPr>
              <a:t>Cotisations</a:t>
            </a:r>
            <a:r>
              <a:rPr lang="en-US" sz="2000" dirty="0">
                <a:ea typeface="+mn-ea"/>
              </a:rPr>
              <a:t>						174.560,00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>
                <a:ea typeface="+mn-ea"/>
              </a:rPr>
              <a:t>2727,5 </a:t>
            </a:r>
            <a:r>
              <a:rPr lang="en-US" sz="1600" dirty="0" err="1">
                <a:ea typeface="+mn-ea"/>
              </a:rPr>
              <a:t>membres</a:t>
            </a:r>
            <a:r>
              <a:rPr lang="en-US" sz="1600" dirty="0">
                <a:ea typeface="+mn-ea"/>
              </a:rPr>
              <a:t> @ 64 Euros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ea typeface="+mn-ea"/>
              </a:rPr>
              <a:t>Action Vin – End polio Now		   15.664,85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err="1">
                <a:ea typeface="+mn-ea"/>
              </a:rPr>
              <a:t>Produits</a:t>
            </a:r>
            <a:r>
              <a:rPr lang="en-US" sz="2000" dirty="0">
                <a:ea typeface="+mn-ea"/>
              </a:rPr>
              <a:t> financiers					--</a:t>
            </a:r>
            <a:r>
              <a:rPr lang="en-US" sz="1600" dirty="0">
                <a:ea typeface="+mn-ea"/>
              </a:rPr>
              <a:t>					</a:t>
            </a:r>
          </a:p>
          <a:p>
            <a:pPr marL="514350" lvl="1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1600" dirty="0">
                <a:ea typeface="+mn-ea"/>
              </a:rPr>
              <a:t>					</a:t>
            </a:r>
            <a:endParaRPr lang="en-US" sz="1600" dirty="0">
              <a:solidFill>
                <a:srgbClr val="FF0000"/>
              </a:solidFill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dirty="0">
              <a:ea typeface="+mn-ea"/>
            </a:endParaRP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5470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D335F0E-486B-7C4F-97A8-054B1BD674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4020202020204" pitchFamily="34" charset="0"/>
              </a:rPr>
              <a:t>Situation financière – 30 </a:t>
            </a:r>
            <a:r>
              <a:rPr lang="en-US" altLang="en-US" dirty="0" err="1">
                <a:latin typeface="Arial Narrow" panose="020B0604020202020204" pitchFamily="34" charset="0"/>
              </a:rPr>
              <a:t>juin</a:t>
            </a:r>
            <a:r>
              <a:rPr lang="en-US" altLang="en-US" dirty="0">
                <a:latin typeface="Arial Narrow" panose="020B0604020202020204" pitchFamily="34" charset="0"/>
              </a:rPr>
              <a:t>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63BB-79A4-2342-A453-538F918C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742950"/>
            <a:ext cx="7966075" cy="43434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2400" b="1" dirty="0" err="1">
                <a:solidFill>
                  <a:schemeClr val="accent1"/>
                </a:solidFill>
                <a:ea typeface="+mn-ea"/>
              </a:rPr>
              <a:t>Dépenses</a:t>
            </a:r>
            <a:r>
              <a:rPr lang="en-US" sz="2400" b="1" dirty="0">
                <a:solidFill>
                  <a:schemeClr val="accent1"/>
                </a:solidFill>
                <a:ea typeface="+mn-ea"/>
              </a:rPr>
              <a:t> </a:t>
            </a:r>
            <a:r>
              <a:rPr lang="en-US" sz="1400" b="1" dirty="0">
                <a:solidFill>
                  <a:schemeClr val="accent1"/>
                </a:solidFill>
                <a:ea typeface="+mn-ea"/>
              </a:rPr>
              <a:t>(Euros)</a:t>
            </a:r>
            <a:r>
              <a:rPr lang="en-US" sz="2400" b="1" dirty="0">
                <a:solidFill>
                  <a:schemeClr val="accent1"/>
                </a:solidFill>
                <a:ea typeface="+mn-ea"/>
              </a:rPr>
              <a:t>									186.679,66</a:t>
            </a:r>
            <a:endParaRPr lang="en-US" sz="2400" b="1" u="sng" dirty="0">
              <a:solidFill>
                <a:schemeClr val="accent1"/>
              </a:solidFill>
              <a:ea typeface="+mn-ea"/>
            </a:endParaRP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ea typeface="+mn-ea"/>
              </a:rPr>
              <a:t>Frais </a:t>
            </a:r>
            <a:r>
              <a:rPr lang="en-US" sz="2000" dirty="0" err="1">
                <a:ea typeface="+mn-ea"/>
              </a:rPr>
              <a:t>opérationnels</a:t>
            </a:r>
            <a:r>
              <a:rPr lang="en-US" sz="2000" dirty="0">
                <a:ea typeface="+mn-ea"/>
              </a:rPr>
              <a:t>						</a:t>
            </a:r>
            <a:r>
              <a:rPr lang="en-US" sz="2000">
                <a:ea typeface="+mn-ea"/>
              </a:rPr>
              <a:t>	183.547,91</a:t>
            </a:r>
            <a:endParaRPr lang="en-US" sz="2000" dirty="0">
              <a:ea typeface="+mn-ea"/>
            </a:endParaRP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>
                <a:ea typeface="+mn-ea"/>
              </a:rPr>
              <a:t>Bourses </a:t>
            </a:r>
            <a:r>
              <a:rPr lang="en-US" sz="1600" dirty="0" err="1">
                <a:ea typeface="+mn-ea"/>
              </a:rPr>
              <a:t>d’études</a:t>
            </a:r>
            <a:r>
              <a:rPr lang="en-US" sz="1600" dirty="0">
                <a:ea typeface="+mn-ea"/>
              </a:rPr>
              <a:t>					43.000,00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 err="1">
                <a:ea typeface="+mn-ea"/>
              </a:rPr>
              <a:t>Réunions</a:t>
            </a:r>
            <a:r>
              <a:rPr lang="en-US" sz="1600" dirty="0">
                <a:ea typeface="+mn-ea"/>
              </a:rPr>
              <a:t> / formations			  31.395,16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>
                <a:ea typeface="+mn-ea"/>
              </a:rPr>
              <a:t>Frais de gestion					 20.861,56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>
                <a:ea typeface="+mn-ea"/>
              </a:rPr>
              <a:t>Assurances						22.635,33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600" dirty="0">
                <a:ea typeface="+mn-ea"/>
              </a:rPr>
              <a:t>Actions et communication			65.655,86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 err="1">
                <a:ea typeface="+mn-ea"/>
              </a:rPr>
              <a:t>Fournitures</a:t>
            </a:r>
            <a:r>
              <a:rPr lang="en-US" sz="2000" dirty="0">
                <a:ea typeface="+mn-ea"/>
              </a:rPr>
              <a:t>								        2872,40</a:t>
            </a:r>
          </a:p>
          <a:p>
            <a:pPr marL="339725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ea typeface="+mn-ea"/>
              </a:rPr>
              <a:t>Frais financiers								    259,35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D335F0E-486B-7C4F-97A8-054B1BD674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4020202020204" pitchFamily="34" charset="0"/>
              </a:rPr>
              <a:t>Situation financière – 30 </a:t>
            </a:r>
            <a:r>
              <a:rPr lang="en-US" altLang="en-US" dirty="0" err="1">
                <a:latin typeface="Arial Narrow" panose="020B0604020202020204" pitchFamily="34" charset="0"/>
              </a:rPr>
              <a:t>juin</a:t>
            </a:r>
            <a:r>
              <a:rPr lang="en-US" altLang="en-US" dirty="0">
                <a:latin typeface="Arial Narrow" panose="020B0604020202020204" pitchFamily="34" charset="0"/>
              </a:rPr>
              <a:t>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63BB-79A4-2342-A453-538F918C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42950"/>
            <a:ext cx="8534400" cy="4267200"/>
          </a:xfrm>
        </p:spPr>
        <p:txBody>
          <a:bodyPr lIns="0" tIns="0" rIns="0" bIns="0"/>
          <a:lstStyle/>
          <a:p>
            <a:pPr marL="0" indent="0" eaLnBrk="1" fontAlgn="auto" hangingPunct="1">
              <a:spcAft>
                <a:spcPts val="300"/>
              </a:spcAft>
              <a:buFont typeface="Arial"/>
              <a:buNone/>
              <a:defRPr/>
            </a:pPr>
            <a:r>
              <a:rPr lang="en-US" sz="2400" b="1" dirty="0">
                <a:solidFill>
                  <a:schemeClr val="accent1"/>
                </a:solidFill>
                <a:ea typeface="+mn-ea"/>
              </a:rPr>
              <a:t>Actions et Communication </a:t>
            </a:r>
            <a:r>
              <a:rPr lang="en-US" sz="1400" b="1" dirty="0">
                <a:solidFill>
                  <a:schemeClr val="accent1"/>
                </a:solidFill>
                <a:ea typeface="+mn-ea"/>
              </a:rPr>
              <a:t>(Euros)</a:t>
            </a:r>
            <a:r>
              <a:rPr lang="en-US" sz="2400" b="1" dirty="0">
                <a:solidFill>
                  <a:schemeClr val="accent1"/>
                </a:solidFill>
                <a:ea typeface="+mn-ea"/>
              </a:rPr>
              <a:t>				</a:t>
            </a:r>
            <a:r>
              <a:rPr lang="en-US" sz="2400" b="1" dirty="0">
                <a:solidFill>
                  <a:srgbClr val="00B0F0"/>
                </a:solidFill>
                <a:ea typeface="+mn-ea"/>
              </a:rPr>
              <a:t>65.655,86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>
                <a:ea typeface="+mn-ea"/>
              </a:rPr>
              <a:t>End Polio Now					20.549.86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 err="1">
                <a:ea typeface="+mn-ea"/>
              </a:rPr>
              <a:t>Fondation</a:t>
            </a:r>
            <a:r>
              <a:rPr lang="en-US" sz="1200" b="1" dirty="0">
                <a:ea typeface="+mn-ea"/>
              </a:rPr>
              <a:t> Rotary					15.000,00					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>
                <a:ea typeface="+mn-ea"/>
              </a:rPr>
              <a:t>HSF							  5.000,00					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>
                <a:ea typeface="+mn-ea"/>
              </a:rPr>
              <a:t>ANAH							  5,000.00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 err="1">
                <a:ea typeface="+mn-ea"/>
              </a:rPr>
              <a:t>Shelterbox</a:t>
            </a:r>
            <a:r>
              <a:rPr lang="en-US" sz="1200" b="1" dirty="0">
                <a:ea typeface="+mn-ea"/>
              </a:rPr>
              <a:t>						 5,000.00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 err="1">
                <a:ea typeface="+mn-ea"/>
              </a:rPr>
              <a:t>Projet</a:t>
            </a:r>
            <a:r>
              <a:rPr lang="en-US" sz="1200" b="1" dirty="0">
                <a:ea typeface="+mn-ea"/>
              </a:rPr>
              <a:t> GD Lux					 5,000.00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 err="1">
                <a:ea typeface="+mn-ea"/>
              </a:rPr>
              <a:t>ClimActes</a:t>
            </a:r>
            <a:r>
              <a:rPr lang="en-US" sz="1200" b="1" dirty="0">
                <a:ea typeface="+mn-ea"/>
              </a:rPr>
              <a:t>						 5,000.00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 err="1">
                <a:ea typeface="+mn-ea"/>
              </a:rPr>
              <a:t>Beauraing</a:t>
            </a:r>
            <a:r>
              <a:rPr lang="en-US" sz="1200" b="1" dirty="0">
                <a:ea typeface="+mn-ea"/>
              </a:rPr>
              <a:t>	 (</a:t>
            </a:r>
            <a:r>
              <a:rPr lang="en-US" sz="1200" b="1" dirty="0" err="1">
                <a:ea typeface="+mn-ea"/>
              </a:rPr>
              <a:t>Tornade</a:t>
            </a:r>
            <a:r>
              <a:rPr lang="en-US" sz="1200" b="1" dirty="0">
                <a:ea typeface="+mn-ea"/>
              </a:rPr>
              <a:t>)				 2,000.00	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>
                <a:ea typeface="+mn-ea"/>
              </a:rPr>
              <a:t>Classes </a:t>
            </a:r>
            <a:r>
              <a:rPr lang="en-US" sz="1200" b="1" dirty="0" err="1">
                <a:ea typeface="+mn-ea"/>
              </a:rPr>
              <a:t>d’Eau</a:t>
            </a:r>
            <a:r>
              <a:rPr lang="en-US" sz="1200" b="1" dirty="0">
                <a:ea typeface="+mn-ea"/>
              </a:rPr>
              <a:t>						  1,573.00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>
                <a:ea typeface="+mn-ea"/>
              </a:rPr>
              <a:t>Action </a:t>
            </a:r>
            <a:r>
              <a:rPr lang="en-US" sz="1200" b="1" dirty="0" err="1">
                <a:ea typeface="+mn-ea"/>
              </a:rPr>
              <a:t>professionnelle</a:t>
            </a:r>
            <a:r>
              <a:rPr lang="en-US" sz="1200" b="1" dirty="0">
                <a:ea typeface="+mn-ea"/>
              </a:rPr>
              <a:t>				 1,000.00</a:t>
            </a:r>
          </a:p>
          <a:p>
            <a:pPr marL="739775" lvl="1" indent="-225425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charset="2"/>
              <a:buChar char="§"/>
              <a:defRPr/>
            </a:pPr>
            <a:r>
              <a:rPr lang="en-US" sz="1200" b="1" dirty="0">
                <a:ea typeface="+mn-ea"/>
              </a:rPr>
              <a:t>Divers						    	     533.00</a:t>
            </a:r>
          </a:p>
          <a:p>
            <a:pPr marL="514350" lvl="1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1200" dirty="0">
                <a:ea typeface="+mn-ea"/>
              </a:rPr>
              <a:t>				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dirty="0">
                <a:ea typeface="+mn-ea"/>
              </a:rPr>
              <a:t>								       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r>
              <a:rPr lang="en-US" sz="2000" dirty="0">
                <a:ea typeface="+mn-ea"/>
              </a:rPr>
              <a:t>								    </a:t>
            </a:r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2000" dirty="0">
              <a:ea typeface="+mn-ea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ea typeface="+mn-ea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5EA13F7-6519-46A3-B23A-18766233A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6812"/>
              </p:ext>
            </p:extLst>
          </p:nvPr>
        </p:nvGraphicFramePr>
        <p:xfrm>
          <a:off x="6285146" y="1471872"/>
          <a:ext cx="2823155" cy="3142998"/>
        </p:xfrm>
        <a:graphic>
          <a:graphicData uri="http://schemas.openxmlformats.org/drawingml/2006/table">
            <a:tbl>
              <a:tblPr/>
              <a:tblGrid>
                <a:gridCol w="778401">
                  <a:extLst>
                    <a:ext uri="{9D8B030D-6E8A-4147-A177-3AD203B41FA5}">
                      <a16:colId xmlns:a16="http://schemas.microsoft.com/office/drawing/2014/main" val="2436844062"/>
                    </a:ext>
                  </a:extLst>
                </a:gridCol>
                <a:gridCol w="1266353">
                  <a:extLst>
                    <a:ext uri="{9D8B030D-6E8A-4147-A177-3AD203B41FA5}">
                      <a16:colId xmlns:a16="http://schemas.microsoft.com/office/drawing/2014/main" val="42524487"/>
                    </a:ext>
                  </a:extLst>
                </a:gridCol>
                <a:gridCol w="778401">
                  <a:extLst>
                    <a:ext uri="{9D8B030D-6E8A-4147-A177-3AD203B41FA5}">
                      <a16:colId xmlns:a16="http://schemas.microsoft.com/office/drawing/2014/main" val="3247779867"/>
                    </a:ext>
                  </a:extLst>
                </a:gridCol>
              </a:tblGrid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33887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83576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8164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818880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302094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537004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847004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251076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25426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410579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66627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751812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82331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112255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670731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842461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271318"/>
                  </a:ext>
                </a:extLst>
              </a:tr>
              <a:tr h="15160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1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4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546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96F1F4F7-EB1B-CB4B-AD51-7903EED10E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42900"/>
            <a:ext cx="60960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 Narrow" panose="020B0604020202020204" pitchFamily="34" charset="0"/>
              </a:rPr>
              <a:t>Situation financière au 30 </a:t>
            </a:r>
            <a:r>
              <a:rPr lang="en-US" altLang="en-US" dirty="0" err="1">
                <a:latin typeface="Arial Narrow" panose="020B0604020202020204" pitchFamily="34" charset="0"/>
              </a:rPr>
              <a:t>juin</a:t>
            </a:r>
            <a:r>
              <a:rPr lang="en-US" altLang="en-US" dirty="0">
                <a:latin typeface="Arial Narrow" panose="020B0604020202020204" pitchFamily="34" charset="0"/>
              </a:rPr>
              <a:t> 2021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2E7CA0C7-EE68-5D40-BA5A-225A46FC080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428750"/>
            <a:ext cx="76962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Recettes</a:t>
            </a:r>
            <a:r>
              <a:rPr lang="en-US" altLang="en-US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										190.224,85			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8FC53F61-304D-9B43-ACEA-E6B9662FA2BD}"/>
              </a:ext>
            </a:extLst>
          </p:cNvPr>
          <p:cNvSpPr txBox="1">
            <a:spLocks/>
          </p:cNvSpPr>
          <p:nvPr/>
        </p:nvSpPr>
        <p:spPr bwMode="auto">
          <a:xfrm>
            <a:off x="457200" y="1962150"/>
            <a:ext cx="7467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Dépenses</a:t>
            </a:r>
            <a:r>
              <a:rPr lang="en-US" alt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					(186.679,66)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						-------------</a:t>
            </a:r>
          </a:p>
          <a:p>
            <a:pPr>
              <a:spcBef>
                <a:spcPct val="20000"/>
              </a:spcBef>
            </a:pPr>
            <a:r>
              <a:rPr lang="en-US" altLang="en-US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Boni</a:t>
            </a:r>
            <a:r>
              <a:rPr lang="en-US" alt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( Euros)	</a:t>
            </a:r>
            <a:r>
              <a:rPr lang="en-US" alt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				    3.545,19</a:t>
            </a:r>
          </a:p>
          <a:p>
            <a:pPr>
              <a:spcBef>
                <a:spcPct val="20000"/>
              </a:spcBef>
            </a:pPr>
            <a:r>
              <a:rPr lang="en-US" alt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						   =======</a:t>
            </a: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96596"/>
      </p:ext>
    </p:extLst>
  </p:cSld>
  <p:clrMapOvr>
    <a:masterClrMapping/>
  </p:clrMapOvr>
  <p:transition spd="med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96F1F4F7-EB1B-CB4B-AD51-7903EED10E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42900"/>
            <a:ext cx="6096000" cy="40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>
                <a:latin typeface="Arial Narrow" panose="020B0604020202020204" pitchFamily="34" charset="0"/>
              </a:rPr>
              <a:t>Bilan</a:t>
            </a:r>
            <a:r>
              <a:rPr lang="en-US" altLang="en-US" dirty="0">
                <a:latin typeface="Arial Narrow" panose="020B0604020202020204" pitchFamily="34" charset="0"/>
              </a:rPr>
              <a:t> au 30 </a:t>
            </a:r>
            <a:r>
              <a:rPr lang="en-US" altLang="en-US" dirty="0" err="1">
                <a:latin typeface="Arial Narrow" panose="020B0604020202020204" pitchFamily="34" charset="0"/>
              </a:rPr>
              <a:t>juin</a:t>
            </a:r>
            <a:r>
              <a:rPr lang="en-US" altLang="en-US" dirty="0">
                <a:latin typeface="Arial Narrow" panose="020B0604020202020204" pitchFamily="34" charset="0"/>
              </a:rPr>
              <a:t> 2021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2E7CA0C7-EE68-5D40-BA5A-225A46FC080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819150"/>
            <a:ext cx="76962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accent1"/>
                </a:solidFill>
                <a:latin typeface="Georgia" panose="02040502050405020303" pitchFamily="18" charset="0"/>
              </a:rPr>
              <a:t>				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8FC53F61-304D-9B43-ACEA-E6B9662FA2BD}"/>
              </a:ext>
            </a:extLst>
          </p:cNvPr>
          <p:cNvSpPr txBox="1">
            <a:spLocks/>
          </p:cNvSpPr>
          <p:nvPr/>
        </p:nvSpPr>
        <p:spPr bwMode="auto">
          <a:xfrm>
            <a:off x="457200" y="895350"/>
            <a:ext cx="746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>
                <a:solidFill>
                  <a:schemeClr val="accent1"/>
                </a:solidFill>
                <a:latin typeface="Georgia" panose="02040502050405020303" pitchFamily="18" charset="0"/>
              </a:rPr>
              <a:t>						</a:t>
            </a:r>
            <a:endParaRPr lang="en-US" altLang="en-US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10859D6-C52C-47C4-83F9-2324F3E5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2950"/>
            <a:ext cx="9144000" cy="38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3985"/>
      </p:ext>
    </p:extLst>
  </p:cSld>
  <p:clrMapOvr>
    <a:masterClrMapping/>
  </p:clrMapOvr>
  <p:transition spd="med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88116-ECB3-4862-BD02-BE7C8FC1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Rapport du Commissaire</a:t>
            </a:r>
            <a:endParaRPr lang="en-GB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706AB8-2008-4E3C-87DB-FB4CCB805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914400"/>
            <a:ext cx="5410199" cy="3886200"/>
          </a:xfrm>
        </p:spPr>
      </p:pic>
    </p:spTree>
    <p:extLst>
      <p:ext uri="{BB962C8B-B14F-4D97-AF65-F5344CB8AC3E}">
        <p14:creationId xmlns:p14="http://schemas.microsoft.com/office/powerpoint/2010/main" val="258173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AA7D3-0CC8-41D6-BC77-77452B63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Rapport du Commissaire</a:t>
            </a:r>
            <a:endParaRPr lang="en-GB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4D80615-54D0-4D14-8BF8-05A0AA1AF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914400"/>
            <a:ext cx="6477000" cy="3394075"/>
          </a:xfrm>
        </p:spPr>
      </p:pic>
    </p:spTree>
    <p:extLst>
      <p:ext uri="{BB962C8B-B14F-4D97-AF65-F5344CB8AC3E}">
        <p14:creationId xmlns:p14="http://schemas.microsoft.com/office/powerpoint/2010/main" val="1264277493"/>
      </p:ext>
    </p:extLst>
  </p:cSld>
  <p:clrMapOvr>
    <a:masterClrMapping/>
  </p:clrMapOvr>
</p:sld>
</file>

<file path=ppt/theme/theme1.xml><?xml version="1.0" encoding="utf-8"?>
<a:theme xmlns:a="http://schemas.openxmlformats.org/drawingml/2006/main" name="TRF-PowerpointDesignEN_Light_DRAF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2A2E78E400A4EA0533D1F4BB9ACBA" ma:contentTypeVersion="8" ma:contentTypeDescription="Create a new document." ma:contentTypeScope="" ma:versionID="115bce4aea0ca8ced5cf611d9a611f1a">
  <xsd:schema xmlns:xsd="http://www.w3.org/2001/XMLSchema" xmlns:xs="http://www.w3.org/2001/XMLSchema" xmlns:p="http://schemas.microsoft.com/office/2006/metadata/properties" xmlns:ns3="ec4a70c3-28b4-4c7c-9bb7-294f48947b03" targetNamespace="http://schemas.microsoft.com/office/2006/metadata/properties" ma:root="true" ma:fieldsID="3152b1350b07728f153740edd559f538" ns3:_="">
    <xsd:import namespace="ec4a70c3-28b4-4c7c-9bb7-294f48947b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a70c3-28b4-4c7c-9bb7-294f48947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A47463-7E4E-4019-A7E6-D1A55F8E5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4a70c3-28b4-4c7c-9bb7-294f48947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9051FE-4389-41CC-8957-703585C226F4}">
  <ds:schemaRefs>
    <ds:schemaRef ds:uri="http://purl.org/dc/elements/1.1/"/>
    <ds:schemaRef ds:uri="ec4a70c3-28b4-4c7c-9bb7-294f48947b0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442850-084D-44E3-9B48-5BE613936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TRF-PowerpointDesignEN_Light_DRAFT.pot</Template>
  <TotalTime>36424</TotalTime>
  <Words>424</Words>
  <Application>Microsoft Office PowerPoint</Application>
  <PresentationFormat>Affichage à l'écran (16:9)</PresentationFormat>
  <Paragraphs>59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Wingdings</vt:lpstr>
      <vt:lpstr>TRF-PowerpointDesignEN_Light_DRAFT</vt:lpstr>
      <vt:lpstr>Custom Design</vt:lpstr>
      <vt:lpstr>2_Custom Design</vt:lpstr>
      <vt:lpstr>Présentation PowerPoint</vt:lpstr>
      <vt:lpstr>Situation financière au 30 juin 2021</vt:lpstr>
      <vt:lpstr>Situation financière au 30 juin 2021</vt:lpstr>
      <vt:lpstr>Situation financière – 30 juin 2021</vt:lpstr>
      <vt:lpstr>Situation financière – 30 juin 2021</vt:lpstr>
      <vt:lpstr>Situation financière au 30 juin 2021</vt:lpstr>
      <vt:lpstr>Bilan au 30 juin 2021</vt:lpstr>
      <vt:lpstr>Rapport du Commissaire</vt:lpstr>
      <vt:lpstr>Rapport du Commissaire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Werner Weynand</cp:lastModifiedBy>
  <cp:revision>647</cp:revision>
  <cp:lastPrinted>2015-06-15T16:20:08Z</cp:lastPrinted>
  <dcterms:created xsi:type="dcterms:W3CDTF">2010-04-16T20:11:30Z</dcterms:created>
  <dcterms:modified xsi:type="dcterms:W3CDTF">2022-03-23T07:38:02Z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Description0">
    <vt:lpwstr>16:9 (Widescreen)</vt:lpwstr>
  </property>
  <property fmtid="{D5CDD505-2E9C-101B-9397-08002B2CF9AE}" pid="4" name="Status">
    <vt:lpwstr>In Review</vt:lpwstr>
  </property>
  <property fmtid="{D5CDD505-2E9C-101B-9397-08002B2CF9AE}" pid="5" name="WhenToUse">
    <vt:lpwstr/>
  </property>
  <property fmtid="{D5CDD505-2E9C-101B-9397-08002B2CF9AE}" pid="6" name="ContentTypeId">
    <vt:lpwstr>0x01010014F2A2E78E400A4EA0533D1F4BB9ACBA</vt:lpwstr>
  </property>
</Properties>
</file>