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419" r:id="rId2"/>
    <p:sldId id="421" r:id="rId3"/>
    <p:sldId id="420" r:id="rId4"/>
    <p:sldId id="418" r:id="rId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4AEE23D-A8A9-4896-B72F-99C3D22DC573}" v="34" dt="2022-03-23T14:53:00.05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63" d="100"/>
          <a:sy n="63" d="100"/>
        </p:scale>
        <p:origin x="804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11" Type="http://schemas.microsoft.com/office/2015/10/relationships/revisionInfo" Target="revisionInfo.xml"/><Relationship Id="rId5" Type="http://schemas.openxmlformats.org/officeDocument/2006/relationships/slide" Target="slides/slide4.xml"/><Relationship Id="rId10" Type="http://schemas.microsoft.com/office/2016/11/relationships/changesInfo" Target="changesInfos/changesInfo1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Pascal Grosse (Europe)" userId="eaa5d9d9-8d70-4f45-8ab9-cf7219a5f15e" providerId="ADAL" clId="{34AEE23D-A8A9-4896-B72F-99C3D22DC573}"/>
    <pc:docChg chg="custSel addSld delSld modSld">
      <pc:chgData name="Pascal Grosse (Europe)" userId="eaa5d9d9-8d70-4f45-8ab9-cf7219a5f15e" providerId="ADAL" clId="{34AEE23D-A8A9-4896-B72F-99C3D22DC573}" dt="2022-03-25T11:58:41.494" v="477" actId="47"/>
      <pc:docMkLst>
        <pc:docMk/>
      </pc:docMkLst>
      <pc:sldChg chg="addSp delSp modSp del mod modAnim">
        <pc:chgData name="Pascal Grosse (Europe)" userId="eaa5d9d9-8d70-4f45-8ab9-cf7219a5f15e" providerId="ADAL" clId="{34AEE23D-A8A9-4896-B72F-99C3D22DC573}" dt="2022-03-25T11:58:39.802" v="476" actId="47"/>
        <pc:sldMkLst>
          <pc:docMk/>
          <pc:sldMk cId="1710421573" sldId="417"/>
        </pc:sldMkLst>
        <pc:spChg chg="mod">
          <ac:chgData name="Pascal Grosse (Europe)" userId="eaa5d9d9-8d70-4f45-8ab9-cf7219a5f15e" providerId="ADAL" clId="{34AEE23D-A8A9-4896-B72F-99C3D22DC573}" dt="2022-03-23T14:40:19.919" v="32" actId="20577"/>
          <ac:spMkLst>
            <pc:docMk/>
            <pc:sldMk cId="1710421573" sldId="417"/>
            <ac:spMk id="6" creationId="{00000000-0000-0000-0000-000000000000}"/>
          </ac:spMkLst>
        </pc:spChg>
        <pc:spChg chg="mod">
          <ac:chgData name="Pascal Grosse (Europe)" userId="eaa5d9d9-8d70-4f45-8ab9-cf7219a5f15e" providerId="ADAL" clId="{34AEE23D-A8A9-4896-B72F-99C3D22DC573}" dt="2022-03-23T14:46:09.045" v="353" actId="20577"/>
          <ac:spMkLst>
            <pc:docMk/>
            <pc:sldMk cId="1710421573" sldId="417"/>
            <ac:spMk id="10" creationId="{F3511864-1ABD-45CC-9FAE-FF3685145E8A}"/>
          </ac:spMkLst>
        </pc:spChg>
        <pc:picChg chg="add del mod">
          <ac:chgData name="Pascal Grosse (Europe)" userId="eaa5d9d9-8d70-4f45-8ab9-cf7219a5f15e" providerId="ADAL" clId="{34AEE23D-A8A9-4896-B72F-99C3D22DC573}" dt="2022-03-23T14:38:11.271" v="3"/>
          <ac:picMkLst>
            <pc:docMk/>
            <pc:sldMk cId="1710421573" sldId="417"/>
            <ac:picMk id="9" creationId="{2E9C92E2-41D5-4400-9DAF-5AAFE81FDFAF}"/>
          </ac:picMkLst>
        </pc:picChg>
        <pc:picChg chg="add mod">
          <ac:chgData name="Pascal Grosse (Europe)" userId="eaa5d9d9-8d70-4f45-8ab9-cf7219a5f15e" providerId="ADAL" clId="{34AEE23D-A8A9-4896-B72F-99C3D22DC573}" dt="2022-03-23T14:45:00.597" v="255" actId="1076"/>
          <ac:picMkLst>
            <pc:docMk/>
            <pc:sldMk cId="1710421573" sldId="417"/>
            <ac:picMk id="12" creationId="{A665B6FE-D37B-4324-8C06-F2512C5A5D90}"/>
          </ac:picMkLst>
        </pc:picChg>
      </pc:sldChg>
      <pc:sldChg chg="addSp delSp modSp mod delAnim modAnim">
        <pc:chgData name="Pascal Grosse (Europe)" userId="eaa5d9d9-8d70-4f45-8ab9-cf7219a5f15e" providerId="ADAL" clId="{34AEE23D-A8A9-4896-B72F-99C3D22DC573}" dt="2022-03-23T14:39:51.110" v="20" actId="21"/>
        <pc:sldMkLst>
          <pc:docMk/>
          <pc:sldMk cId="3415491023" sldId="420"/>
        </pc:sldMkLst>
        <pc:picChg chg="del">
          <ac:chgData name="Pascal Grosse (Europe)" userId="eaa5d9d9-8d70-4f45-8ab9-cf7219a5f15e" providerId="ADAL" clId="{34AEE23D-A8A9-4896-B72F-99C3D22DC573}" dt="2022-03-23T14:39:51.110" v="20" actId="21"/>
          <ac:picMkLst>
            <pc:docMk/>
            <pc:sldMk cId="3415491023" sldId="420"/>
            <ac:picMk id="15" creationId="{DB78C7D9-2A52-4D4E-8E8F-A7DDE0F07AF3}"/>
          </ac:picMkLst>
        </pc:picChg>
        <pc:picChg chg="add del mod">
          <ac:chgData name="Pascal Grosse (Europe)" userId="eaa5d9d9-8d70-4f45-8ab9-cf7219a5f15e" providerId="ADAL" clId="{34AEE23D-A8A9-4896-B72F-99C3D22DC573}" dt="2022-03-23T14:38:45.314" v="5"/>
          <ac:picMkLst>
            <pc:docMk/>
            <pc:sldMk cId="3415491023" sldId="420"/>
            <ac:picMk id="18" creationId="{4141CEF2-0D46-4DFD-84F8-6C37501A90F5}"/>
          </ac:picMkLst>
        </pc:picChg>
      </pc:sldChg>
      <pc:sldChg chg="modSp add mod">
        <pc:chgData name="Pascal Grosse (Europe)" userId="eaa5d9d9-8d70-4f45-8ab9-cf7219a5f15e" providerId="ADAL" clId="{34AEE23D-A8A9-4896-B72F-99C3D22DC573}" dt="2022-03-23T14:40:08.622" v="23" actId="20577"/>
        <pc:sldMkLst>
          <pc:docMk/>
          <pc:sldMk cId="3485723903" sldId="421"/>
        </pc:sldMkLst>
        <pc:spChg chg="mod">
          <ac:chgData name="Pascal Grosse (Europe)" userId="eaa5d9d9-8d70-4f45-8ab9-cf7219a5f15e" providerId="ADAL" clId="{34AEE23D-A8A9-4896-B72F-99C3D22DC573}" dt="2022-03-23T14:40:08.622" v="23" actId="20577"/>
          <ac:spMkLst>
            <pc:docMk/>
            <pc:sldMk cId="3485723903" sldId="421"/>
            <ac:spMk id="6" creationId="{00000000-0000-0000-0000-000000000000}"/>
          </ac:spMkLst>
        </pc:spChg>
      </pc:sldChg>
      <pc:sldChg chg="addSp delSp modSp add del mod delAnim">
        <pc:chgData name="Pascal Grosse (Europe)" userId="eaa5d9d9-8d70-4f45-8ab9-cf7219a5f15e" providerId="ADAL" clId="{34AEE23D-A8A9-4896-B72F-99C3D22DC573}" dt="2022-03-25T11:58:41.494" v="477" actId="47"/>
        <pc:sldMkLst>
          <pc:docMk/>
          <pc:sldMk cId="1137215788" sldId="422"/>
        </pc:sldMkLst>
        <pc:spChg chg="mod">
          <ac:chgData name="Pascal Grosse (Europe)" userId="eaa5d9d9-8d70-4f45-8ab9-cf7219a5f15e" providerId="ADAL" clId="{34AEE23D-A8A9-4896-B72F-99C3D22DC573}" dt="2022-03-23T14:54:03.721" v="475" actId="20577"/>
          <ac:spMkLst>
            <pc:docMk/>
            <pc:sldMk cId="1137215788" sldId="422"/>
            <ac:spMk id="10" creationId="{F3511864-1ABD-45CC-9FAE-FF3685145E8A}"/>
          </ac:spMkLst>
        </pc:spChg>
        <pc:picChg chg="del">
          <ac:chgData name="Pascal Grosse (Europe)" userId="eaa5d9d9-8d70-4f45-8ab9-cf7219a5f15e" providerId="ADAL" clId="{34AEE23D-A8A9-4896-B72F-99C3D22DC573}" dt="2022-03-23T14:46:46.544" v="355" actId="478"/>
          <ac:picMkLst>
            <pc:docMk/>
            <pc:sldMk cId="1137215788" sldId="422"/>
            <ac:picMk id="12" creationId="{A665B6FE-D37B-4324-8C06-F2512C5A5D90}"/>
          </ac:picMkLst>
        </pc:picChg>
        <pc:picChg chg="add mod">
          <ac:chgData name="Pascal Grosse (Europe)" userId="eaa5d9d9-8d70-4f45-8ab9-cf7219a5f15e" providerId="ADAL" clId="{34AEE23D-A8A9-4896-B72F-99C3D22DC573}" dt="2022-03-23T14:52:52.800" v="398" actId="1076"/>
          <ac:picMkLst>
            <pc:docMk/>
            <pc:sldMk cId="1137215788" sldId="422"/>
            <ac:picMk id="1026" creationId="{4A8F3E8D-CCEF-4AB3-9950-01ED4E4D8468}"/>
          </ac:picMkLst>
        </pc:picChg>
        <pc:picChg chg="add mod">
          <ac:chgData name="Pascal Grosse (Europe)" userId="eaa5d9d9-8d70-4f45-8ab9-cf7219a5f15e" providerId="ADAL" clId="{34AEE23D-A8A9-4896-B72F-99C3D22DC573}" dt="2022-03-23T14:53:00.054" v="400" actId="1076"/>
          <ac:picMkLst>
            <pc:docMk/>
            <pc:sldMk cId="1137215788" sldId="422"/>
            <ac:picMk id="1028" creationId="{8CBA8C6B-31B1-4471-912A-6129A4FB674B}"/>
          </ac:picMkLst>
        </pc:picChg>
        <pc:picChg chg="add mod">
          <ac:chgData name="Pascal Grosse (Europe)" userId="eaa5d9d9-8d70-4f45-8ab9-cf7219a5f15e" providerId="ADAL" clId="{34AEE23D-A8A9-4896-B72F-99C3D22DC573}" dt="2022-03-23T14:52:33.242" v="395" actId="14100"/>
          <ac:picMkLst>
            <pc:docMk/>
            <pc:sldMk cId="1137215788" sldId="422"/>
            <ac:picMk id="1030" creationId="{A8FD0A01-7E09-46B0-8774-9677D08657C6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357128F-07FF-4FD5-9B37-8E81BD6818A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CF061327-CD5F-4CA2-9C96-00477DE7EB8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  <a:endParaRPr lang="en-US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5AD810FB-FED9-4BD6-B115-76E3B45EA0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479E7B-CAFE-4980-AADC-8913A699C797}" type="datetimeFigureOut">
              <a:rPr lang="en-US" smtClean="0"/>
              <a:t>3/25/2022</a:t>
            </a:fld>
            <a:endParaRPr lang="en-US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21A46238-BE1E-4C8B-99A2-F5C4EE651D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41E05A5A-5E77-4E3C-92B0-3F2378446C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83A1A7-9BEC-40DE-8673-70D004814658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43824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248E1F6-7E26-4255-AD6B-27C550991A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8A6450C3-33F2-4EB7-A5D8-BB916C936C3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C81ABE19-2AC3-4361-969B-90CF40C703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479E7B-CAFE-4980-AADC-8913A699C797}" type="datetimeFigureOut">
              <a:rPr lang="en-US" smtClean="0"/>
              <a:t>3/25/2022</a:t>
            </a:fld>
            <a:endParaRPr lang="en-US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2A155750-7702-4186-9954-8D9113C459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FDB796DE-5C18-4B42-80E4-017062C47C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83A1A7-9BEC-40DE-8673-70D004814658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07206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486FA514-2076-46B1-BAAF-3E7878FBB04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8F61E8B7-CAC2-45E6-B5F9-61BBB95B5F5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0F0B355F-1B4C-4A02-BFDB-C4E1DD7143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479E7B-CAFE-4980-AADC-8913A699C797}" type="datetimeFigureOut">
              <a:rPr lang="en-US" smtClean="0"/>
              <a:t>3/25/2022</a:t>
            </a:fld>
            <a:endParaRPr lang="en-US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BFB55EF4-F913-422D-821C-4A05D06F7D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6CA6D958-978D-4B33-819A-54B7536318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83A1A7-9BEC-40DE-8673-70D004814658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56983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A9BFE07-8BDB-4B32-A1AD-81B08286AB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0950C24C-98C4-4345-82E9-98A44E91939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40E0C0C8-5C34-43D8-AA05-039163F248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479E7B-CAFE-4980-AADC-8913A699C797}" type="datetimeFigureOut">
              <a:rPr lang="en-US" smtClean="0"/>
              <a:t>3/25/2022</a:t>
            </a:fld>
            <a:endParaRPr lang="en-US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80A7FFE7-6DE5-4441-B9BB-C0355C8D30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62447FB6-3034-48D0-B891-E4A363B683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83A1A7-9BEC-40DE-8673-70D004814658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4101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CE30007-0DD1-4BA7-9546-5CAD4B76BA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A5B7977F-38E1-412E-B4EB-85E4273BF05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F5032F7F-AB3F-4F1E-862E-327AB93E3C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479E7B-CAFE-4980-AADC-8913A699C797}" type="datetimeFigureOut">
              <a:rPr lang="en-US" smtClean="0"/>
              <a:t>3/25/2022</a:t>
            </a:fld>
            <a:endParaRPr lang="en-US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190EB7B0-AD6A-45C1-9D47-5B8D99DBB5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DD965B1E-3971-40ED-9EB6-C6B1931B73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83A1A7-9BEC-40DE-8673-70D004814658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8694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66345BD-F605-46A6-A301-73E0795C14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45309130-2BCC-47BB-AAA5-EC4EDA29462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D96BC86B-2F1C-402E-9BA3-8F3016B735E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DC64616C-D6E2-479C-899E-D43ACB266E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479E7B-CAFE-4980-AADC-8913A699C797}" type="datetimeFigureOut">
              <a:rPr lang="en-US" smtClean="0"/>
              <a:t>3/25/2022</a:t>
            </a:fld>
            <a:endParaRPr lang="en-US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6EF66A31-98BB-4CB9-B5E8-D20AC07A77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7A82ED8A-2119-4548-BA87-7E96C21178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83A1A7-9BEC-40DE-8673-70D004814658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05461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2922E6E-753F-4221-9C9E-C7416C11F0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FEA53885-0B69-43C5-AE4D-34AACEDF2ED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052F00C8-ED2F-4CE2-8F2B-9746D084637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F5B855CE-3790-4C39-9B00-E5BC6707782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40B81BE8-DD4E-4B90-8AD1-24E4E2B5DE4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0F35294C-C5BC-42CC-BA46-715CA1F5B7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479E7B-CAFE-4980-AADC-8913A699C797}" type="datetimeFigureOut">
              <a:rPr lang="en-US" smtClean="0"/>
              <a:t>3/25/2022</a:t>
            </a:fld>
            <a:endParaRPr lang="en-US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CB96FBA8-57EE-4306-A959-DF8F2375E0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9B282156-C0C0-46C5-91DE-2D52C1ACFA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83A1A7-9BEC-40DE-8673-70D004814658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18982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C1235E5-4B98-4E10-82E9-688D827124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9F0E38E6-151D-4267-8707-EC90872B3C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479E7B-CAFE-4980-AADC-8913A699C797}" type="datetimeFigureOut">
              <a:rPr lang="en-US" smtClean="0"/>
              <a:t>3/25/2022</a:t>
            </a:fld>
            <a:endParaRPr lang="en-US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4013F3D8-3C4C-4098-B0BE-A9371780A2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CEDD8329-FB2B-488D-9ED5-920281CBA9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83A1A7-9BEC-40DE-8673-70D004814658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14332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1EAF24E5-A142-45EB-8175-C4EF42EF77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479E7B-CAFE-4980-AADC-8913A699C797}" type="datetimeFigureOut">
              <a:rPr lang="en-US" smtClean="0"/>
              <a:t>3/25/2022</a:t>
            </a:fld>
            <a:endParaRPr lang="en-US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54057CEA-05B7-4A1B-A659-8C7AD90D8D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DC085721-10D3-4C3E-BFDB-BC9B919809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83A1A7-9BEC-40DE-8673-70D004814658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15742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4B159A9-2897-495A-948A-07ADD7A778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E84E5C88-319D-4113-8C74-CC6892603C0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7C02927E-A0EA-4107-BCA1-C14F7D4E0A7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0781658E-7664-4181-AAF8-DE06575A97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479E7B-CAFE-4980-AADC-8913A699C797}" type="datetimeFigureOut">
              <a:rPr lang="en-US" smtClean="0"/>
              <a:t>3/25/2022</a:t>
            </a:fld>
            <a:endParaRPr lang="en-US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9B5F24C9-678F-4143-A6FB-16D4DC8AFC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9283C5F1-62F7-4E61-8847-BB07842CB5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83A1A7-9BEC-40DE-8673-70D004814658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79758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AEFA0FF-4290-4037-BE13-50FFFD8CBD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4A8B8105-AF5F-4199-A8FC-CA7EAF3AC2C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BBFB5147-41FA-4851-AE62-0FD59313135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83B6F4CA-4346-4C7D-9299-F5EAB783DB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479E7B-CAFE-4980-AADC-8913A699C797}" type="datetimeFigureOut">
              <a:rPr lang="en-US" smtClean="0"/>
              <a:t>3/25/2022</a:t>
            </a:fld>
            <a:endParaRPr lang="en-US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D6E61475-673E-4067-91CA-601A55F4D3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8669E5D4-50E4-403A-84D6-46E58EEB6B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83A1A7-9BEC-40DE-8673-70D004814658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26104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9F137F46-C021-4302-828A-D167CDFA5E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BEC865D7-7A99-4050-BD03-73BBC66F65C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257D16FF-DF54-4C5B-A381-662EADD1DC7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479E7B-CAFE-4980-AADC-8913A699C797}" type="datetimeFigureOut">
              <a:rPr lang="en-US" smtClean="0"/>
              <a:t>3/25/2022</a:t>
            </a:fld>
            <a:endParaRPr lang="en-US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E595187A-6DF0-4517-9349-8583BE53D7A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E3CEC4C0-B01F-4722-BED0-8456EB87A27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83A1A7-9BEC-40DE-8673-70D004814658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57943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cid:EA8A571E-F509-4293-99B0-941FF9BB52A2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cid:EA8A571E-F509-4293-99B0-941FF9BB52A2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13" Type="http://schemas.openxmlformats.org/officeDocument/2006/relationships/image" Target="../media/image14.jpeg"/><Relationship Id="rId3" Type="http://schemas.openxmlformats.org/officeDocument/2006/relationships/image" Target="../media/image4.jpeg"/><Relationship Id="rId7" Type="http://schemas.openxmlformats.org/officeDocument/2006/relationships/image" Target="../media/image8.jpeg"/><Relationship Id="rId12" Type="http://schemas.openxmlformats.org/officeDocument/2006/relationships/image" Target="../media/image13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11" Type="http://schemas.openxmlformats.org/officeDocument/2006/relationships/image" Target="../media/image12.jpeg"/><Relationship Id="rId5" Type="http://schemas.openxmlformats.org/officeDocument/2006/relationships/image" Target="../media/image6.jpeg"/><Relationship Id="rId10" Type="http://schemas.openxmlformats.org/officeDocument/2006/relationships/image" Target="../media/image11.jpeg"/><Relationship Id="rId4" Type="http://schemas.openxmlformats.org/officeDocument/2006/relationships/image" Target="../media/image5.jpeg"/><Relationship Id="rId9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Relationship Id="rId6" Type="http://schemas.openxmlformats.org/officeDocument/2006/relationships/image" Target="cid:EA8A571E-F509-4293-99B0-941FF9BB52A2" TargetMode="External"/><Relationship Id="rId5" Type="http://schemas.openxmlformats.org/officeDocument/2006/relationships/image" Target="../media/image2.png"/><Relationship Id="rId4" Type="http://schemas.openxmlformats.org/officeDocument/2006/relationships/image" Target="../media/image1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fr-BE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r-BE"/>
          </a:p>
        </p:txBody>
      </p:sp>
      <p:pic>
        <p:nvPicPr>
          <p:cNvPr id="4" name="Picture 2" descr="Afficher l’image source">
            <a:extLst>
              <a:ext uri="{FF2B5EF4-FFF2-40B4-BE49-F238E27FC236}">
                <a16:creationId xmlns:a16="http://schemas.microsoft.com/office/drawing/2014/main" id="{0DF49158-28E1-471E-85E4-EA97CD668D0F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1780" y="1524000"/>
            <a:ext cx="6553200" cy="46787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3962400" y="6324601"/>
            <a:ext cx="4572000" cy="24622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fr-FR" sz="1000" b="1" i="1" dirty="0">
                <a:solidFill>
                  <a:schemeClr val="tx2">
                    <a:lumMod val="75000"/>
                  </a:schemeClr>
                </a:solidFill>
                <a:latin typeface="+mj-lt"/>
              </a:rPr>
              <a:t>PETS 16 mars 2022 – Présentation DGE Pascal GROSSE</a:t>
            </a:r>
          </a:p>
        </p:txBody>
      </p:sp>
      <p:pic>
        <p:nvPicPr>
          <p:cNvPr id="6" name="EA8A571E-F509-4293-99B0-941FF9BB52A2" descr="cid:EA8A571E-F509-4293-99B0-941FF9BB52A2"/>
          <p:cNvPicPr/>
          <p:nvPr/>
        </p:nvPicPr>
        <p:blipFill>
          <a:blip r:embed="rId3" r:link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200" y="533401"/>
            <a:ext cx="5166360" cy="82450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1488148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59749799-F241-284B-8A87-39B7B6C735F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0" y="1"/>
            <a:ext cx="91440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1000" b="1" i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62D5AA61-6325-AB49-8461-FB70457FCCD3}"/>
              </a:ext>
            </a:extLst>
          </p:cNvPr>
          <p:cNvSpPr txBox="1"/>
          <p:nvPr/>
        </p:nvSpPr>
        <p:spPr>
          <a:xfrm>
            <a:off x="4114800" y="6480000"/>
            <a:ext cx="4648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000" b="1" i="1" dirty="0">
                <a:solidFill>
                  <a:schemeClr val="tx2">
                    <a:lumMod val="75000"/>
                  </a:schemeClr>
                </a:solidFill>
                <a:latin typeface="+mj-lt"/>
              </a:rPr>
              <a:t>PETS – 16 mars 2022. Présentation DGE Pascal GROSSE</a:t>
            </a:r>
          </a:p>
          <a:p>
            <a:pPr algn="ctr"/>
            <a:endParaRPr lang="fr-FR" sz="1000" b="1" i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3" name="ZoneTexte 2"/>
          <p:cNvSpPr txBox="1"/>
          <p:nvPr/>
        </p:nvSpPr>
        <p:spPr>
          <a:xfrm>
            <a:off x="2133600" y="3200400"/>
            <a:ext cx="8001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fr-BE" dirty="0"/>
          </a:p>
        </p:txBody>
      </p:sp>
      <p:sp>
        <p:nvSpPr>
          <p:cNvPr id="10" name="Sous-titre 2">
            <a:extLst>
              <a:ext uri="{FF2B5EF4-FFF2-40B4-BE49-F238E27FC236}">
                <a16:creationId xmlns:a16="http://schemas.microsoft.com/office/drawing/2014/main" id="{F3511864-1ABD-45CC-9FAE-FF3685145E8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905001" y="2438401"/>
            <a:ext cx="10099478" cy="3456517"/>
          </a:xfrm>
        </p:spPr>
        <p:txBody>
          <a:bodyPr>
            <a:normAutofit fontScale="70000" lnSpcReduction="20000"/>
          </a:bodyPr>
          <a:lstStyle/>
          <a:p>
            <a:pPr algn="l"/>
            <a:r>
              <a:rPr lang="fr-CH" b="1" dirty="0">
                <a:solidFill>
                  <a:schemeClr val="tx2">
                    <a:lumMod val="50000"/>
                  </a:schemeClr>
                </a:solidFill>
              </a:rPr>
              <a:t>Zone 1 </a:t>
            </a:r>
            <a:r>
              <a:rPr lang="fr-CH" dirty="0">
                <a:solidFill>
                  <a:schemeClr val="tx2">
                    <a:lumMod val="50000"/>
                  </a:schemeClr>
                </a:solidFill>
              </a:rPr>
              <a:t>: </a:t>
            </a:r>
            <a:r>
              <a:rPr lang="fr-CH" b="1" dirty="0">
                <a:solidFill>
                  <a:schemeClr val="tx2">
                    <a:lumMod val="50000"/>
                  </a:schemeClr>
                </a:solidFill>
              </a:rPr>
              <a:t>François Mansion (RC Liège Ville Mosane) </a:t>
            </a:r>
          </a:p>
          <a:p>
            <a:pPr algn="l"/>
            <a:r>
              <a:rPr lang="fr-CH" b="1" dirty="0">
                <a:solidFill>
                  <a:schemeClr val="tx2">
                    <a:lumMod val="50000"/>
                  </a:schemeClr>
                </a:solidFill>
              </a:rPr>
              <a:t>Zone 2</a:t>
            </a:r>
            <a:r>
              <a:rPr lang="fr-CH" dirty="0">
                <a:solidFill>
                  <a:schemeClr val="tx2">
                    <a:lumMod val="50000"/>
                  </a:schemeClr>
                </a:solidFill>
              </a:rPr>
              <a:t> : </a:t>
            </a:r>
            <a:r>
              <a:rPr lang="fr-CH" b="1" dirty="0">
                <a:solidFill>
                  <a:schemeClr val="tx2">
                    <a:lumMod val="50000"/>
                  </a:schemeClr>
                </a:solidFill>
              </a:rPr>
              <a:t>Claire </a:t>
            </a:r>
            <a:r>
              <a:rPr lang="fr-CH" b="1" dirty="0" err="1">
                <a:solidFill>
                  <a:schemeClr val="tx2">
                    <a:lumMod val="50000"/>
                  </a:schemeClr>
                </a:solidFill>
              </a:rPr>
              <a:t>Boveroux</a:t>
            </a:r>
            <a:r>
              <a:rPr lang="fr-CH" b="1" dirty="0">
                <a:solidFill>
                  <a:schemeClr val="tx2">
                    <a:lumMod val="50000"/>
                  </a:schemeClr>
                </a:solidFill>
              </a:rPr>
              <a:t> (RC Vallée du </a:t>
            </a:r>
            <a:r>
              <a:rPr lang="fr-CH" b="1" dirty="0" err="1">
                <a:solidFill>
                  <a:schemeClr val="tx2">
                    <a:lumMod val="50000"/>
                  </a:schemeClr>
                </a:solidFill>
              </a:rPr>
              <a:t>Geer</a:t>
            </a:r>
            <a:r>
              <a:rPr lang="fr-CH" b="1" dirty="0">
                <a:solidFill>
                  <a:schemeClr val="tx2">
                    <a:lumMod val="50000"/>
                  </a:schemeClr>
                </a:solidFill>
              </a:rPr>
              <a:t>)</a:t>
            </a:r>
          </a:p>
          <a:p>
            <a:pPr algn="l"/>
            <a:r>
              <a:rPr lang="fr-CH" b="1" dirty="0">
                <a:solidFill>
                  <a:schemeClr val="tx2">
                    <a:lumMod val="50000"/>
                  </a:schemeClr>
                </a:solidFill>
              </a:rPr>
              <a:t>Zone 3</a:t>
            </a:r>
            <a:r>
              <a:rPr lang="fr-CH" dirty="0">
                <a:solidFill>
                  <a:schemeClr val="tx2">
                    <a:lumMod val="50000"/>
                  </a:schemeClr>
                </a:solidFill>
              </a:rPr>
              <a:t> : </a:t>
            </a:r>
            <a:r>
              <a:rPr lang="fr-CH" b="1" dirty="0">
                <a:solidFill>
                  <a:schemeClr val="tx2">
                    <a:lumMod val="50000"/>
                  </a:schemeClr>
                </a:solidFill>
              </a:rPr>
              <a:t>Félix Spirlet (RC Plombières-Welkenraedt)</a:t>
            </a:r>
          </a:p>
          <a:p>
            <a:pPr algn="l"/>
            <a:r>
              <a:rPr lang="fr-CH" b="1" dirty="0">
                <a:solidFill>
                  <a:schemeClr val="tx2">
                    <a:lumMod val="50000"/>
                  </a:schemeClr>
                </a:solidFill>
              </a:rPr>
              <a:t>Zone 4</a:t>
            </a:r>
            <a:r>
              <a:rPr lang="fr-CH" dirty="0">
                <a:solidFill>
                  <a:schemeClr val="tx2">
                    <a:lumMod val="50000"/>
                  </a:schemeClr>
                </a:solidFill>
              </a:rPr>
              <a:t> : Merci André Lamotte– ????</a:t>
            </a:r>
          </a:p>
          <a:p>
            <a:pPr algn="l"/>
            <a:r>
              <a:rPr lang="fr-CH" b="1" dirty="0">
                <a:solidFill>
                  <a:schemeClr val="tx2">
                    <a:lumMod val="50000"/>
                  </a:schemeClr>
                </a:solidFill>
              </a:rPr>
              <a:t>Zone 5</a:t>
            </a:r>
            <a:r>
              <a:rPr lang="fr-CH" dirty="0">
                <a:solidFill>
                  <a:schemeClr val="tx2">
                    <a:lumMod val="50000"/>
                  </a:schemeClr>
                </a:solidFill>
              </a:rPr>
              <a:t> : </a:t>
            </a:r>
            <a:r>
              <a:rPr lang="fr-CH" b="1" dirty="0">
                <a:solidFill>
                  <a:schemeClr val="tx2">
                    <a:lumMod val="50000"/>
                  </a:schemeClr>
                </a:solidFill>
              </a:rPr>
              <a:t>Guy </a:t>
            </a:r>
            <a:r>
              <a:rPr lang="fr-CH" b="1" dirty="0" err="1">
                <a:solidFill>
                  <a:schemeClr val="tx2">
                    <a:lumMod val="50000"/>
                  </a:schemeClr>
                </a:solidFill>
              </a:rPr>
              <a:t>Théate</a:t>
            </a:r>
            <a:r>
              <a:rPr lang="fr-CH" b="1" dirty="0">
                <a:solidFill>
                  <a:schemeClr val="tx2">
                    <a:lumMod val="50000"/>
                  </a:schemeClr>
                </a:solidFill>
              </a:rPr>
              <a:t> (RC Durbuy)</a:t>
            </a:r>
          </a:p>
          <a:p>
            <a:pPr algn="l"/>
            <a:r>
              <a:rPr lang="fr-CH" b="1" dirty="0">
                <a:solidFill>
                  <a:schemeClr val="tx2">
                    <a:lumMod val="50000"/>
                  </a:schemeClr>
                </a:solidFill>
              </a:rPr>
              <a:t>Zone 6 </a:t>
            </a:r>
            <a:r>
              <a:rPr lang="fr-CH" dirty="0">
                <a:solidFill>
                  <a:schemeClr val="tx2">
                    <a:lumMod val="50000"/>
                  </a:schemeClr>
                </a:solidFill>
              </a:rPr>
              <a:t>: </a:t>
            </a:r>
            <a:r>
              <a:rPr lang="fr-CH" b="1" dirty="0">
                <a:solidFill>
                  <a:schemeClr val="tx2">
                    <a:lumMod val="50000"/>
                  </a:schemeClr>
                </a:solidFill>
              </a:rPr>
              <a:t>Frédéric Cuvelier (RC Seraing)</a:t>
            </a:r>
          </a:p>
          <a:p>
            <a:pPr algn="l"/>
            <a:r>
              <a:rPr lang="fr-CH" b="1" dirty="0">
                <a:solidFill>
                  <a:schemeClr val="tx2">
                    <a:lumMod val="50000"/>
                  </a:schemeClr>
                </a:solidFill>
              </a:rPr>
              <a:t>Zone 7</a:t>
            </a:r>
            <a:r>
              <a:rPr lang="fr-CH" dirty="0">
                <a:solidFill>
                  <a:schemeClr val="tx2">
                    <a:lumMod val="50000"/>
                  </a:schemeClr>
                </a:solidFill>
              </a:rPr>
              <a:t> : </a:t>
            </a:r>
            <a:r>
              <a:rPr lang="fr-CH" b="1" dirty="0">
                <a:solidFill>
                  <a:schemeClr val="tx2">
                    <a:lumMod val="50000"/>
                  </a:schemeClr>
                </a:solidFill>
              </a:rPr>
              <a:t>Vinciane Grevesse (RC Neufchâteau) – J-Marc Simonis (RC </a:t>
            </a:r>
            <a:r>
              <a:rPr lang="fr-CH" b="1" dirty="0" err="1">
                <a:solidFill>
                  <a:schemeClr val="tx2">
                    <a:lumMod val="50000"/>
                  </a:schemeClr>
                </a:solidFill>
              </a:rPr>
              <a:t>Attert</a:t>
            </a:r>
            <a:r>
              <a:rPr lang="fr-CH" b="1" dirty="0">
                <a:solidFill>
                  <a:schemeClr val="tx2">
                    <a:lumMod val="50000"/>
                  </a:schemeClr>
                </a:solidFill>
              </a:rPr>
              <a:t>-Sûre et Semois)</a:t>
            </a:r>
          </a:p>
          <a:p>
            <a:pPr algn="l"/>
            <a:r>
              <a:rPr lang="fr-CH" b="1" dirty="0">
                <a:solidFill>
                  <a:schemeClr val="tx2">
                    <a:lumMod val="50000"/>
                  </a:schemeClr>
                </a:solidFill>
              </a:rPr>
              <a:t>Zone 8</a:t>
            </a:r>
            <a:r>
              <a:rPr lang="fr-CH" dirty="0">
                <a:solidFill>
                  <a:schemeClr val="tx2">
                    <a:lumMod val="50000"/>
                  </a:schemeClr>
                </a:solidFill>
              </a:rPr>
              <a:t> : </a:t>
            </a:r>
            <a:r>
              <a:rPr lang="fr-CH" b="1" dirty="0">
                <a:solidFill>
                  <a:schemeClr val="tx2">
                    <a:lumMod val="50000"/>
                  </a:schemeClr>
                </a:solidFill>
              </a:rPr>
              <a:t>Sophie </a:t>
            </a:r>
            <a:r>
              <a:rPr lang="fr-CH" b="1" dirty="0" err="1">
                <a:solidFill>
                  <a:schemeClr val="tx2">
                    <a:lumMod val="50000"/>
                  </a:schemeClr>
                </a:solidFill>
              </a:rPr>
              <a:t>Boval</a:t>
            </a:r>
            <a:r>
              <a:rPr lang="fr-CH" b="1" dirty="0">
                <a:solidFill>
                  <a:schemeClr val="tx2">
                    <a:lumMod val="50000"/>
                  </a:schemeClr>
                </a:solidFill>
              </a:rPr>
              <a:t> (RC Namur Val Mosan)</a:t>
            </a:r>
          </a:p>
          <a:p>
            <a:pPr algn="l"/>
            <a:r>
              <a:rPr lang="fr-CH" b="1" dirty="0">
                <a:solidFill>
                  <a:schemeClr val="tx2">
                    <a:lumMod val="50000"/>
                  </a:schemeClr>
                </a:solidFill>
              </a:rPr>
              <a:t>Zone 9</a:t>
            </a:r>
            <a:r>
              <a:rPr lang="fr-CH" dirty="0">
                <a:solidFill>
                  <a:schemeClr val="tx2">
                    <a:lumMod val="50000"/>
                  </a:schemeClr>
                </a:solidFill>
              </a:rPr>
              <a:t> : </a:t>
            </a:r>
            <a:r>
              <a:rPr lang="fr-CH" b="1" dirty="0">
                <a:solidFill>
                  <a:schemeClr val="tx2">
                    <a:lumMod val="50000"/>
                  </a:schemeClr>
                </a:solidFill>
              </a:rPr>
              <a:t>Paul Henri Gilles (RC Hastière)</a:t>
            </a:r>
          </a:p>
          <a:p>
            <a:pPr algn="l"/>
            <a:r>
              <a:rPr lang="fr-CH" b="1" dirty="0">
                <a:solidFill>
                  <a:schemeClr val="tx2">
                    <a:lumMod val="50000"/>
                  </a:schemeClr>
                </a:solidFill>
              </a:rPr>
              <a:t>Zone 10 </a:t>
            </a:r>
            <a:r>
              <a:rPr lang="fr-CH" dirty="0">
                <a:solidFill>
                  <a:schemeClr val="tx2">
                    <a:lumMod val="50000"/>
                  </a:schemeClr>
                </a:solidFill>
              </a:rPr>
              <a:t>: </a:t>
            </a:r>
            <a:r>
              <a:rPr lang="fr-CH" b="1" dirty="0">
                <a:solidFill>
                  <a:schemeClr val="tx2">
                    <a:lumMod val="50000"/>
                  </a:schemeClr>
                </a:solidFill>
              </a:rPr>
              <a:t>Jean-Marie Hoffman (RC Luxembourg-Horizon)</a:t>
            </a:r>
          </a:p>
          <a:p>
            <a:pPr algn="l"/>
            <a:r>
              <a:rPr lang="fr-CH" b="1" dirty="0">
                <a:solidFill>
                  <a:schemeClr val="tx2">
                    <a:lumMod val="50000"/>
                  </a:schemeClr>
                </a:solidFill>
              </a:rPr>
              <a:t>Zone 11 </a:t>
            </a:r>
            <a:r>
              <a:rPr lang="fr-CH" dirty="0">
                <a:solidFill>
                  <a:schemeClr val="tx2">
                    <a:lumMod val="50000"/>
                  </a:schemeClr>
                </a:solidFill>
              </a:rPr>
              <a:t>: </a:t>
            </a:r>
            <a:r>
              <a:rPr lang="fr-CH" b="1" dirty="0">
                <a:solidFill>
                  <a:schemeClr val="tx2">
                    <a:lumMod val="50000"/>
                  </a:schemeClr>
                </a:solidFill>
              </a:rPr>
              <a:t>Anouk Bastian (RC Schengen-</a:t>
            </a:r>
            <a:r>
              <a:rPr lang="fr-CH" b="1" dirty="0" err="1">
                <a:solidFill>
                  <a:schemeClr val="tx2">
                    <a:lumMod val="50000"/>
                  </a:schemeClr>
                </a:solidFill>
              </a:rPr>
              <a:t>Mondorf-les-bains</a:t>
            </a:r>
            <a:r>
              <a:rPr lang="fr-CH" b="1" dirty="0">
                <a:solidFill>
                  <a:schemeClr val="tx2">
                    <a:lumMod val="50000"/>
                  </a:schemeClr>
                </a:solidFill>
              </a:rPr>
              <a:t>)</a:t>
            </a:r>
          </a:p>
          <a:p>
            <a:pPr algn="l"/>
            <a:endParaRPr lang="en-US" dirty="0">
              <a:solidFill>
                <a:schemeClr val="accent4"/>
              </a:solidFill>
            </a:endParaRPr>
          </a:p>
        </p:txBody>
      </p:sp>
      <p:sp>
        <p:nvSpPr>
          <p:cNvPr id="6" name="ZoneTexte 5"/>
          <p:cNvSpPr txBox="1"/>
          <p:nvPr/>
        </p:nvSpPr>
        <p:spPr>
          <a:xfrm>
            <a:off x="3593566" y="1369368"/>
            <a:ext cx="4572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600" b="1" dirty="0">
                <a:solidFill>
                  <a:srgbClr val="872175"/>
                </a:solidFill>
              </a:rPr>
              <a:t>ADG 2022 - 2023</a:t>
            </a:r>
            <a:endParaRPr lang="fr-BE" sz="3600" b="1" dirty="0">
              <a:solidFill>
                <a:srgbClr val="872175"/>
              </a:solidFill>
            </a:endParaRPr>
          </a:p>
        </p:txBody>
      </p:sp>
      <p:pic>
        <p:nvPicPr>
          <p:cNvPr id="11" name="EA8A571E-F509-4293-99B0-941FF9BB52A2" descr="cid:EA8A571E-F509-4293-99B0-941FF9BB52A2"/>
          <p:cNvPicPr/>
          <p:nvPr/>
        </p:nvPicPr>
        <p:blipFill>
          <a:blip r:embed="rId2" r:link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96386" y="402116"/>
            <a:ext cx="5166360" cy="82450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4857239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fr-BE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r-BE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808712">
            <a:off x="2791436" y="1112848"/>
            <a:ext cx="1292225" cy="1908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4" descr="Claire BOVEROUX">
            <a:extLst>
              <a:ext uri="{FF2B5EF4-FFF2-40B4-BE49-F238E27FC236}">
                <a16:creationId xmlns:a16="http://schemas.microsoft.com/office/drawing/2014/main" id="{38314F51-0E6B-47CB-A407-AD38A3A32B5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4829" y="1524001"/>
            <a:ext cx="1294579" cy="19052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6" descr="Felix SPIRLET">
            <a:extLst>
              <a:ext uri="{FF2B5EF4-FFF2-40B4-BE49-F238E27FC236}">
                <a16:creationId xmlns:a16="http://schemas.microsoft.com/office/drawing/2014/main" id="{3B767770-AB9F-4A63-A546-E697BC72133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118656">
            <a:off x="5071172" y="1147540"/>
            <a:ext cx="1294580" cy="19052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8" descr="Guy THEATE">
            <a:extLst>
              <a:ext uri="{FF2B5EF4-FFF2-40B4-BE49-F238E27FC236}">
                <a16:creationId xmlns:a16="http://schemas.microsoft.com/office/drawing/2014/main" id="{569920B8-EAD4-4324-97B2-D81C1FC7F8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14864" y="1600201"/>
            <a:ext cx="1428751" cy="1905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43501">
            <a:off x="7566081" y="2360257"/>
            <a:ext cx="1298575" cy="1908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12" descr="Sophie BOVAL">
            <a:extLst>
              <a:ext uri="{FF2B5EF4-FFF2-40B4-BE49-F238E27FC236}">
                <a16:creationId xmlns:a16="http://schemas.microsoft.com/office/drawing/2014/main" id="{95F3A66E-D9A8-42C5-A5B2-2111F47B13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216766">
            <a:off x="2339089" y="2552700"/>
            <a:ext cx="1294432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14" descr="Paul Henri GILLES">
            <a:extLst>
              <a:ext uri="{FF2B5EF4-FFF2-40B4-BE49-F238E27FC236}">
                <a16:creationId xmlns:a16="http://schemas.microsoft.com/office/drawing/2014/main" id="{F3449C81-D78B-4620-B121-FD28015D75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7684" y="2819400"/>
            <a:ext cx="1473220" cy="19642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Image 10">
            <a:extLst>
              <a:ext uri="{FF2B5EF4-FFF2-40B4-BE49-F238E27FC236}">
                <a16:creationId xmlns:a16="http://schemas.microsoft.com/office/drawing/2014/main" id="{02971366-55C1-4EBD-A05C-4519E0B5A4CF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 rot="619421">
            <a:off x="4962868" y="2735781"/>
            <a:ext cx="1564143" cy="1952238"/>
          </a:xfrm>
          <a:prstGeom prst="rect">
            <a:avLst/>
          </a:prstGeom>
        </p:spPr>
      </p:pic>
      <p:pic>
        <p:nvPicPr>
          <p:cNvPr id="12" name="Picture 16" descr="Jean-Marie HOFFMANN">
            <a:extLst>
              <a:ext uri="{FF2B5EF4-FFF2-40B4-BE49-F238E27FC236}">
                <a16:creationId xmlns:a16="http://schemas.microsoft.com/office/drawing/2014/main" id="{3AB707CF-920A-4CFD-9C03-797142AD77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3143271"/>
            <a:ext cx="1454976" cy="19399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 descr="Afficher l’image source">
            <a:extLst>
              <a:ext uri="{FF2B5EF4-FFF2-40B4-BE49-F238E27FC236}">
                <a16:creationId xmlns:a16="http://schemas.microsoft.com/office/drawing/2014/main" id="{1823011B-8D0A-4BFE-9064-DB8C93D1152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0905" y="4230782"/>
            <a:ext cx="1564143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3388659" y="6324601"/>
            <a:ext cx="6019800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1000" b="1" i="1" dirty="0">
                <a:solidFill>
                  <a:schemeClr val="tx2">
                    <a:lumMod val="75000"/>
                  </a:schemeClr>
                </a:solidFill>
                <a:latin typeface="+mj-lt"/>
              </a:rPr>
              <a:t>PETS– 16 mars 2022. Présentation DGE Pascal GROSSE</a:t>
            </a:r>
          </a:p>
        </p:txBody>
      </p:sp>
      <p:pic>
        <p:nvPicPr>
          <p:cNvPr id="1028" name="Picture 4" descr="Frédéric Cuvelier">
            <a:extLst>
              <a:ext uri="{FF2B5EF4-FFF2-40B4-BE49-F238E27FC236}">
                <a16:creationId xmlns:a16="http://schemas.microsoft.com/office/drawing/2014/main" id="{6F31DDC4-C588-471D-BA69-3B1EF03953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0976" y="3905668"/>
            <a:ext cx="1212024" cy="16160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Jean-Marc SIMONIS">
            <a:extLst>
              <a:ext uri="{FF2B5EF4-FFF2-40B4-BE49-F238E27FC236}">
                <a16:creationId xmlns:a16="http://schemas.microsoft.com/office/drawing/2014/main" id="{5B44DCC8-E432-4566-BFCA-1261517490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95373" y="2989076"/>
            <a:ext cx="1250932" cy="16679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154910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3581400" y="1299369"/>
            <a:ext cx="5257800" cy="919163"/>
          </a:xfrm>
        </p:spPr>
        <p:txBody>
          <a:bodyPr/>
          <a:lstStyle/>
          <a:p>
            <a:r>
              <a:rPr lang="fr-FR" sz="3600" b="1" dirty="0">
                <a:solidFill>
                  <a:srgbClr val="872175"/>
                </a:solidFill>
              </a:rPr>
              <a:t>ROTARACT - Triumvirat</a:t>
            </a:r>
            <a:endParaRPr lang="fr-BE" sz="3600" b="1" dirty="0">
              <a:solidFill>
                <a:srgbClr val="872175"/>
              </a:solidFill>
            </a:endParaRP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3849607" y="2286001"/>
            <a:ext cx="4419600" cy="1142999"/>
          </a:xfrm>
        </p:spPr>
        <p:txBody>
          <a:bodyPr>
            <a:normAutofit fontScale="77500" lnSpcReduction="20000"/>
          </a:bodyPr>
          <a:lstStyle/>
          <a:p>
            <a:pPr marL="285750" indent="-285750" algn="l">
              <a:buFontTx/>
              <a:buChar char="-"/>
            </a:pPr>
            <a:r>
              <a:rPr lang="fr-FR" dirty="0">
                <a:solidFill>
                  <a:schemeClr val="tx2">
                    <a:lumMod val="50000"/>
                  </a:schemeClr>
                </a:solidFill>
              </a:rPr>
              <a:t>Monica </a:t>
            </a:r>
            <a:r>
              <a:rPr lang="fr-FR" dirty="0" err="1">
                <a:solidFill>
                  <a:schemeClr val="tx2">
                    <a:lumMod val="50000"/>
                  </a:schemeClr>
                </a:solidFill>
              </a:rPr>
              <a:t>Louie</a:t>
            </a:r>
            <a:r>
              <a:rPr lang="fr-FR" dirty="0">
                <a:solidFill>
                  <a:schemeClr val="tx2">
                    <a:lumMod val="50000"/>
                  </a:schemeClr>
                </a:solidFill>
              </a:rPr>
              <a:t> RAC Luxembourg Hearts</a:t>
            </a:r>
          </a:p>
          <a:p>
            <a:pPr marL="285750" indent="-285750" algn="l">
              <a:buFontTx/>
              <a:buChar char="-"/>
            </a:pPr>
            <a:r>
              <a:rPr lang="fr-FR" dirty="0">
                <a:solidFill>
                  <a:schemeClr val="tx2">
                    <a:lumMod val="50000"/>
                  </a:schemeClr>
                </a:solidFill>
              </a:rPr>
              <a:t>David </a:t>
            </a:r>
            <a:r>
              <a:rPr lang="fr-FR" dirty="0" err="1">
                <a:solidFill>
                  <a:schemeClr val="tx2">
                    <a:lumMod val="50000"/>
                  </a:schemeClr>
                </a:solidFill>
              </a:rPr>
              <a:t>Limme</a:t>
            </a:r>
            <a:r>
              <a:rPr lang="fr-FR" dirty="0">
                <a:solidFill>
                  <a:schemeClr val="tx2">
                    <a:lumMod val="50000"/>
                  </a:schemeClr>
                </a:solidFill>
              </a:rPr>
              <a:t> RAC Hannut – Waremme</a:t>
            </a:r>
          </a:p>
          <a:p>
            <a:pPr marL="285750" indent="-285750" algn="l">
              <a:buFontTx/>
              <a:buChar char="-"/>
            </a:pPr>
            <a:r>
              <a:rPr lang="fr-FR" dirty="0">
                <a:solidFill>
                  <a:schemeClr val="tx2">
                    <a:lumMod val="50000"/>
                  </a:schemeClr>
                </a:solidFill>
              </a:rPr>
              <a:t>Frank Elsen RAC Luxembourg</a:t>
            </a:r>
            <a:endParaRPr lang="fr-BE" dirty="0">
              <a:solidFill>
                <a:schemeClr val="tx2">
                  <a:lumMod val="50000"/>
                </a:schemeClr>
              </a:solidFill>
            </a:endParaRPr>
          </a:p>
        </p:txBody>
      </p:sp>
      <p:pic>
        <p:nvPicPr>
          <p:cNvPr id="6" name="Picture 2" descr="Monica Louie">
            <a:extLst>
              <a:ext uri="{FF2B5EF4-FFF2-40B4-BE49-F238E27FC236}">
                <a16:creationId xmlns:a16="http://schemas.microsoft.com/office/drawing/2014/main" id="{3FCDEE3D-5C71-448D-B186-A11314A9FC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0393" y="3522166"/>
            <a:ext cx="1773910" cy="23652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5">
            <a:extLst>
              <a:ext uri="{FF2B5EF4-FFF2-40B4-BE49-F238E27FC236}">
                <a16:creationId xmlns:a16="http://schemas.microsoft.com/office/drawing/2014/main" id="{A93348FF-E3CA-4272-AA03-BB90AF5CD5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3541375"/>
            <a:ext cx="2365214" cy="23652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4" descr="Frank Elsen">
            <a:extLst>
              <a:ext uri="{FF2B5EF4-FFF2-40B4-BE49-F238E27FC236}">
                <a16:creationId xmlns:a16="http://schemas.microsoft.com/office/drawing/2014/main" id="{62AF634A-708C-49E4-A270-01BC1DCC48C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4801" y="3574033"/>
            <a:ext cx="1773023" cy="23652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EA8A571E-F509-4293-99B0-941FF9BB52A2" descr="cid:EA8A571E-F509-4293-99B0-941FF9BB52A2"/>
          <p:cNvPicPr/>
          <p:nvPr/>
        </p:nvPicPr>
        <p:blipFill>
          <a:blip r:embed="rId5" r:link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9047" y="381000"/>
            <a:ext cx="5760720" cy="1060450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ZoneTexte 9">
            <a:extLst>
              <a:ext uri="{FF2B5EF4-FFF2-40B4-BE49-F238E27FC236}">
                <a16:creationId xmlns:a16="http://schemas.microsoft.com/office/drawing/2014/main" id="{62D5AA61-6325-AB49-8461-FB70457FCCD3}"/>
              </a:ext>
            </a:extLst>
          </p:cNvPr>
          <p:cNvSpPr txBox="1"/>
          <p:nvPr/>
        </p:nvSpPr>
        <p:spPr>
          <a:xfrm>
            <a:off x="4114800" y="6400800"/>
            <a:ext cx="4648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000" b="1" i="1" dirty="0">
                <a:solidFill>
                  <a:schemeClr val="tx2">
                    <a:lumMod val="75000"/>
                  </a:schemeClr>
                </a:solidFill>
                <a:latin typeface="+mj-lt"/>
              </a:rPr>
              <a:t>PETS – 16 mars 2022. Présentation DGE Pascal GROSSE</a:t>
            </a:r>
          </a:p>
          <a:p>
            <a:pPr algn="ctr"/>
            <a:endParaRPr lang="fr-FR" sz="1000" b="1" i="1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03371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</TotalTime>
  <Words>175</Words>
  <Application>Microsoft Office PowerPoint</Application>
  <PresentationFormat>Grand écran</PresentationFormat>
  <Paragraphs>20</Paragraphs>
  <Slides>4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4</vt:i4>
      </vt:variant>
    </vt:vector>
  </HeadingPairs>
  <TitlesOfParts>
    <vt:vector size="8" baseType="lpstr">
      <vt:lpstr>Arial</vt:lpstr>
      <vt:lpstr>Calibri</vt:lpstr>
      <vt:lpstr>Calibri Light</vt:lpstr>
      <vt:lpstr>Thème Office</vt:lpstr>
      <vt:lpstr>Présentation PowerPoint</vt:lpstr>
      <vt:lpstr>Présentation PowerPoint</vt:lpstr>
      <vt:lpstr>Présentation PowerPoint</vt:lpstr>
      <vt:lpstr>ROTARACT - Triumvirat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Pascal Grosse (Europe)</dc:creator>
  <cp:lastModifiedBy>Pascal Grosse (Europe)</cp:lastModifiedBy>
  <cp:revision>1</cp:revision>
  <dcterms:created xsi:type="dcterms:W3CDTF">2022-03-15T16:13:32Z</dcterms:created>
  <dcterms:modified xsi:type="dcterms:W3CDTF">2022-03-25T11:58:50Z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4637e5cc-ed1f-4ad6-a881-35c0f1c6f3d8_Enabled">
    <vt:lpwstr>true</vt:lpwstr>
  </property>
  <property fmtid="{D5CDD505-2E9C-101B-9397-08002B2CF9AE}" pid="3" name="MSIP_Label_4637e5cc-ed1f-4ad6-a881-35c0f1c6f3d8_SetDate">
    <vt:lpwstr>2022-03-15T16:13:32Z</vt:lpwstr>
  </property>
  <property fmtid="{D5CDD505-2E9C-101B-9397-08002B2CF9AE}" pid="4" name="MSIP_Label_4637e5cc-ed1f-4ad6-a881-35c0f1c6f3d8_Method">
    <vt:lpwstr>Standard</vt:lpwstr>
  </property>
  <property fmtid="{D5CDD505-2E9C-101B-9397-08002B2CF9AE}" pid="5" name="MSIP_Label_4637e5cc-ed1f-4ad6-a881-35c0f1c6f3d8_Name">
    <vt:lpwstr>General</vt:lpwstr>
  </property>
  <property fmtid="{D5CDD505-2E9C-101B-9397-08002B2CF9AE}" pid="6" name="MSIP_Label_4637e5cc-ed1f-4ad6-a881-35c0f1c6f3d8_SiteId">
    <vt:lpwstr>e3cf3c98-a978-465f-8254-9d541eeea73c</vt:lpwstr>
  </property>
  <property fmtid="{D5CDD505-2E9C-101B-9397-08002B2CF9AE}" pid="7" name="MSIP_Label_4637e5cc-ed1f-4ad6-a881-35c0f1c6f3d8_ActionId">
    <vt:lpwstr>c8dda044-52c7-4550-83b7-9f1229f8afa4</vt:lpwstr>
  </property>
  <property fmtid="{D5CDD505-2E9C-101B-9397-08002B2CF9AE}" pid="8" name="MSIP_Label_4637e5cc-ed1f-4ad6-a881-35c0f1c6f3d8_ContentBits">
    <vt:lpwstr>0</vt:lpwstr>
  </property>
</Properties>
</file>