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0" r:id="rId1"/>
    <p:sldMasterId id="2147483664" r:id="rId2"/>
    <p:sldMasterId id="2147483688" r:id="rId3"/>
    <p:sldMasterId id="2147484372" r:id="rId4"/>
  </p:sldMasterIdLst>
  <p:notesMasterIdLst>
    <p:notesMasterId r:id="rId13"/>
  </p:notesMasterIdLst>
  <p:handoutMasterIdLst>
    <p:handoutMasterId r:id="rId14"/>
  </p:handoutMasterIdLst>
  <p:sldIdLst>
    <p:sldId id="419" r:id="rId5"/>
    <p:sldId id="427" r:id="rId6"/>
    <p:sldId id="428" r:id="rId7"/>
    <p:sldId id="423" r:id="rId8"/>
    <p:sldId id="430" r:id="rId9"/>
    <p:sldId id="429" r:id="rId10"/>
    <p:sldId id="431" r:id="rId11"/>
    <p:sldId id="432" r:id="rId12"/>
  </p:sldIdLst>
  <p:sldSz cx="9144000" cy="6858000" type="screen4x3"/>
  <p:notesSz cx="6881813" cy="9661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43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164B"/>
    <a:srgbClr val="D91B5C"/>
    <a:srgbClr val="872175"/>
    <a:srgbClr val="005DAA"/>
    <a:srgbClr val="58585A"/>
    <a:srgbClr val="FF7600"/>
    <a:srgbClr val="009999"/>
    <a:srgbClr val="00AEEF"/>
    <a:srgbClr val="01B4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125" autoAdjust="0"/>
    <p:restoredTop sz="95399" autoAdjust="0"/>
  </p:normalViewPr>
  <p:slideViewPr>
    <p:cSldViewPr>
      <p:cViewPr varScale="1">
        <p:scale>
          <a:sx n="62" d="100"/>
          <a:sy n="62" d="100"/>
        </p:scale>
        <p:origin x="696" y="56"/>
      </p:cViewPr>
      <p:guideLst>
        <p:guide orient="horz" pos="2160"/>
        <p:guide pos="2880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59" d="100"/>
          <a:sy n="159" d="100"/>
        </p:scale>
        <p:origin x="-6480" y="-104"/>
      </p:cViewPr>
      <p:guideLst>
        <p:guide orient="horz" pos="3043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 Grosse (Europe)" userId="eaa5d9d9-8d70-4f45-8ab9-cf7219a5f15e" providerId="ADAL" clId="{FC2073AD-CF16-40F9-88B0-C47F9056570B}"/>
    <pc:docChg chg="delSld modSld sldOrd">
      <pc:chgData name="Pascal Grosse (Europe)" userId="eaa5d9d9-8d70-4f45-8ab9-cf7219a5f15e" providerId="ADAL" clId="{FC2073AD-CF16-40F9-88B0-C47F9056570B}" dt="2022-03-25T11:56:07.781" v="16" actId="20577"/>
      <pc:docMkLst>
        <pc:docMk/>
      </pc:docMkLst>
      <pc:sldChg chg="del">
        <pc:chgData name="Pascal Grosse (Europe)" userId="eaa5d9d9-8d70-4f45-8ab9-cf7219a5f15e" providerId="ADAL" clId="{FC2073AD-CF16-40F9-88B0-C47F9056570B}" dt="2022-03-23T16:03:05.073" v="1" actId="47"/>
        <pc:sldMkLst>
          <pc:docMk/>
          <pc:sldMk cId="1710421573" sldId="417"/>
        </pc:sldMkLst>
      </pc:sldChg>
      <pc:sldChg chg="del">
        <pc:chgData name="Pascal Grosse (Europe)" userId="eaa5d9d9-8d70-4f45-8ab9-cf7219a5f15e" providerId="ADAL" clId="{FC2073AD-CF16-40F9-88B0-C47F9056570B}" dt="2022-03-23T16:04:04.740" v="13" actId="47"/>
        <pc:sldMkLst>
          <pc:docMk/>
          <pc:sldMk cId="1800337197" sldId="418"/>
        </pc:sldMkLst>
      </pc:sldChg>
      <pc:sldChg chg="del">
        <pc:chgData name="Pascal Grosse (Europe)" userId="eaa5d9d9-8d70-4f45-8ab9-cf7219a5f15e" providerId="ADAL" clId="{FC2073AD-CF16-40F9-88B0-C47F9056570B}" dt="2022-03-23T16:03:59.642" v="12" actId="47"/>
        <pc:sldMkLst>
          <pc:docMk/>
          <pc:sldMk cId="3415491023" sldId="420"/>
        </pc:sldMkLst>
      </pc:sldChg>
      <pc:sldChg chg="del">
        <pc:chgData name="Pascal Grosse (Europe)" userId="eaa5d9d9-8d70-4f45-8ab9-cf7219a5f15e" providerId="ADAL" clId="{FC2073AD-CF16-40F9-88B0-C47F9056570B}" dt="2022-03-23T16:03:01.710" v="0" actId="47"/>
        <pc:sldMkLst>
          <pc:docMk/>
          <pc:sldMk cId="138497410" sldId="422"/>
        </pc:sldMkLst>
      </pc:sldChg>
      <pc:sldChg chg="ord">
        <pc:chgData name="Pascal Grosse (Europe)" userId="eaa5d9d9-8d70-4f45-8ab9-cf7219a5f15e" providerId="ADAL" clId="{FC2073AD-CF16-40F9-88B0-C47F9056570B}" dt="2022-03-23T16:03:42.256" v="11"/>
        <pc:sldMkLst>
          <pc:docMk/>
          <pc:sldMk cId="3139670967" sldId="423"/>
        </pc:sldMkLst>
      </pc:sldChg>
      <pc:sldChg chg="del">
        <pc:chgData name="Pascal Grosse (Europe)" userId="eaa5d9d9-8d70-4f45-8ab9-cf7219a5f15e" providerId="ADAL" clId="{FC2073AD-CF16-40F9-88B0-C47F9056570B}" dt="2022-03-23T16:04:14.284" v="14" actId="47"/>
        <pc:sldMkLst>
          <pc:docMk/>
          <pc:sldMk cId="2922205722" sldId="425"/>
        </pc:sldMkLst>
      </pc:sldChg>
      <pc:sldChg chg="del">
        <pc:chgData name="Pascal Grosse (Europe)" userId="eaa5d9d9-8d70-4f45-8ab9-cf7219a5f15e" providerId="ADAL" clId="{FC2073AD-CF16-40F9-88B0-C47F9056570B}" dt="2022-03-23T16:04:18.147" v="15" actId="47"/>
        <pc:sldMkLst>
          <pc:docMk/>
          <pc:sldMk cId="539040073" sldId="426"/>
        </pc:sldMkLst>
      </pc:sldChg>
      <pc:sldChg chg="modSp mod">
        <pc:chgData name="Pascal Grosse (Europe)" userId="eaa5d9d9-8d70-4f45-8ab9-cf7219a5f15e" providerId="ADAL" clId="{FC2073AD-CF16-40F9-88B0-C47F9056570B}" dt="2022-03-25T11:56:07.781" v="16" actId="20577"/>
        <pc:sldMkLst>
          <pc:docMk/>
          <pc:sldMk cId="390921031" sldId="427"/>
        </pc:sldMkLst>
        <pc:spChg chg="mod">
          <ac:chgData name="Pascal Grosse (Europe)" userId="eaa5d9d9-8d70-4f45-8ab9-cf7219a5f15e" providerId="ADAL" clId="{FC2073AD-CF16-40F9-88B0-C47F9056570B}" dt="2022-03-25T11:56:07.781" v="16" actId="20577"/>
          <ac:spMkLst>
            <pc:docMk/>
            <pc:sldMk cId="390921031" sldId="427"/>
            <ac:spMk id="3" creationId="{1F2DAD49-5B0E-45FD-9DC7-88F9402E431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8900" y="0"/>
            <a:ext cx="298291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77338"/>
            <a:ext cx="2982913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8900" y="9177338"/>
            <a:ext cx="2982913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/>
            </a:lvl1pPr>
          </a:lstStyle>
          <a:p>
            <a:pPr>
              <a:defRPr/>
            </a:pPr>
            <a:fld id="{74C9185B-EBCF-47C1-8C68-97688EBDADFA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3734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900" y="0"/>
            <a:ext cx="2982913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5525" y="723900"/>
            <a:ext cx="4830763" cy="3622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589463"/>
            <a:ext cx="5046663" cy="434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77338"/>
            <a:ext cx="2982913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900" y="9177338"/>
            <a:ext cx="2982913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/>
            </a:lvl1pPr>
          </a:lstStyle>
          <a:p>
            <a:pPr>
              <a:defRPr/>
            </a:pPr>
            <a:fld id="{FC567462-9786-4354-99C7-A2B838F42464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8330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AEEF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3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4921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3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7899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3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9640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3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30538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8645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974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5378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53098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819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3776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6350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49"/>
            <a:ext cx="3008313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31007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55367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664376"/>
      </p:ext>
    </p:extLst>
  </p:cSld>
  <p:clrMapOvr>
    <a:masterClrMapping/>
  </p:clrMapOvr>
  <p:transition spd="slow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BB2914-86C7-DF42-A304-9A6A7E31B6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ED64BA6-4A56-0144-8E18-330AF61B9A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D7B73F-CB45-E842-B0CF-FC70C532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39306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2448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6248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3366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0189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6748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579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7027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00246C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0225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89629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246C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  <a:latin typeface="Georgia"/>
                <a:cs typeface="Georgia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45518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024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84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2030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583680" y="6377941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50179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3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64627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3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400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0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6E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27" name="Picture 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90" y="6165851"/>
            <a:ext cx="1216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52400"/>
            <a:ext cx="3124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44" r:id="rId1"/>
    <p:sldLayoutId id="2147484345" r:id="rId2"/>
    <p:sldLayoutId id="2147484346" r:id="rId3"/>
    <p:sldLayoutId id="2147484347" r:id="rId4"/>
    <p:sldLayoutId id="2147484348" r:id="rId5"/>
    <p:sldLayoutId id="2147484349" r:id="rId6"/>
    <p:sldLayoutId id="2147484377" r:id="rId7"/>
    <p:sldLayoutId id="2147484378" r:id="rId8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086600" y="6477001"/>
            <a:ext cx="1600200" cy="138499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r">
              <a:defRPr/>
            </a:pPr>
            <a:r>
              <a:rPr lang="en-US" altLang="en-US" sz="900">
                <a:solidFill>
                  <a:srgbClr val="BCBDC0"/>
                </a:solidFill>
                <a:latin typeface="Arial Narrow" panose="020B0606020202030204" pitchFamily="34" charset="0"/>
              </a:rPr>
              <a:t>TITLE  |  </a:t>
            </a:r>
            <a:fld id="{D89FE19B-765A-405B-8779-560C50FF5A67}" type="slidenum">
              <a:rPr lang="en-US" altLang="en-US" sz="900" smtClean="0">
                <a:solidFill>
                  <a:srgbClr val="BCBDC0"/>
                </a:solidFill>
                <a:latin typeface="Arial Narrow" panose="020B0606020202030204" pitchFamily="34" charset="0"/>
              </a:rPr>
              <a:pPr algn="r">
                <a:defRPr/>
              </a:pPr>
              <a:t>‹N°›</a:t>
            </a:fld>
            <a:r>
              <a:rPr lang="en-US" altLang="en-US" sz="900">
                <a:solidFill>
                  <a:srgbClr val="BCBDC0"/>
                </a:solidFill>
                <a:latin typeface="Arial Narrow" panose="020B0606020202030204" pitchFamily="34" charset="0"/>
              </a:rPr>
              <a:t>  </a:t>
            </a:r>
            <a:endParaRPr lang="en-US" altLang="en-US" sz="900">
              <a:solidFill>
                <a:srgbClr val="958D85"/>
              </a:solidFill>
              <a:latin typeface="Arial Narrow" panose="020B0606020202030204" pitchFamily="34" charset="0"/>
            </a:endParaRPr>
          </a:p>
        </p:txBody>
      </p:sp>
      <p:pic>
        <p:nvPicPr>
          <p:cNvPr id="2051" name="Picture 5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99201"/>
            <a:ext cx="895350" cy="336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59" r:id="rId1"/>
    <p:sldLayoutId id="2147484360" r:id="rId2"/>
    <p:sldLayoutId id="2147484361" r:id="rId3"/>
    <p:sldLayoutId id="2147484362" r:id="rId4"/>
    <p:sldLayoutId id="2147484363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  <p:sldLayoutId id="2147484356" r:id="rId12"/>
    <p:sldLayoutId id="2147484357" r:id="rId13"/>
    <p:sldLayoutId id="2147484364" r:id="rId14"/>
    <p:sldLayoutId id="2147484376" r:id="rId15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62800" y="6477001"/>
            <a:ext cx="1524000" cy="138499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pPr algn="r">
              <a:defRPr/>
            </a:pPr>
            <a:r>
              <a:rPr lang="en-US" altLang="en-US" sz="900">
                <a:solidFill>
                  <a:srgbClr val="BCBDC0"/>
                </a:solidFill>
                <a:latin typeface="Arial Narrow" panose="020B0606020202030204" pitchFamily="34" charset="0"/>
              </a:rPr>
              <a:t>TITLE |  </a:t>
            </a:r>
            <a:fld id="{EA6D5537-3A78-4138-972E-C8749F323EF2}" type="slidenum">
              <a:rPr lang="en-US" altLang="en-US" sz="900" smtClean="0">
                <a:solidFill>
                  <a:srgbClr val="BCBDC0"/>
                </a:solidFill>
                <a:latin typeface="Arial Narrow" panose="020B0606020202030204" pitchFamily="34" charset="0"/>
              </a:rPr>
              <a:pPr algn="r">
                <a:defRPr/>
              </a:pPr>
              <a:t>‹N°›</a:t>
            </a:fld>
            <a:r>
              <a:rPr lang="en-US" altLang="en-US" sz="900">
                <a:solidFill>
                  <a:srgbClr val="BCBDC0"/>
                </a:solidFill>
                <a:latin typeface="Arial Narrow" panose="020B0606020202030204" pitchFamily="34" charset="0"/>
              </a:rPr>
              <a:t>  </a:t>
            </a:r>
            <a:endParaRPr lang="en-US" altLang="en-US" sz="900">
              <a:solidFill>
                <a:srgbClr val="958D85"/>
              </a:solidFill>
              <a:latin typeface="Arial Narrow" panose="020B0606020202030204" pitchFamily="34" charset="0"/>
            </a:endParaRPr>
          </a:p>
        </p:txBody>
      </p:sp>
      <p:pic>
        <p:nvPicPr>
          <p:cNvPr id="3075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99201"/>
            <a:ext cx="895350" cy="336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66" r:id="rId1"/>
    <p:sldLayoutId id="2147484367" r:id="rId2"/>
    <p:sldLayoutId id="2147484368" r:id="rId3"/>
    <p:sldLayoutId id="2147484369" r:id="rId4"/>
    <p:sldLayoutId id="2147484370" r:id="rId5"/>
    <p:sldLayoutId id="2147484371" r:id="rId6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1008939B-D60D-8B42-B8C1-4CC926CB5C4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294" y="6109570"/>
            <a:ext cx="748430" cy="748431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3C752349-DCDE-7649-9C8E-89B68C0DD09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97" y="6211257"/>
            <a:ext cx="727299" cy="545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59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73" r:id="rId1"/>
    <p:sldLayoutId id="2147484374" r:id="rId2"/>
    <p:sldLayoutId id="2147484375" r:id="rId3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tel:+32%2047%20591%2039%2054" TargetMode="Externa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tel:+32%2047%20531%2011%2005" TargetMode="Externa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EA8A571E-F509-4293-99B0-941FF9BB52A2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tel:+32%2048%20605%2036%2037" TargetMode="Externa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tel:+32%2047%20727%2036%2071" TargetMode="Externa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tel:+32%2047%20727%2036%2071" TargetMode="External"/><Relationship Id="rId2" Type="http://schemas.openxmlformats.org/officeDocument/2006/relationships/hyperlink" Target="tel:+32%2047%20581%2096%2057" TargetMode="Externa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11.jp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tel:+352%2062%20120%2020%2000" TargetMode="Externa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914515"/>
            <a:ext cx="8229600" cy="1143000"/>
          </a:xfrm>
        </p:spPr>
        <p:txBody>
          <a:bodyPr/>
          <a:lstStyle/>
          <a:p>
            <a:r>
              <a:rPr lang="fr-FR" b="1" dirty="0">
                <a:solidFill>
                  <a:srgbClr val="002060"/>
                </a:solidFill>
              </a:rPr>
              <a:t>Les commissions du district</a:t>
            </a:r>
            <a:endParaRPr lang="fr-BE" b="1" dirty="0">
              <a:solidFill>
                <a:srgbClr val="002060"/>
              </a:solidFill>
            </a:endParaRPr>
          </a:p>
        </p:txBody>
      </p:sp>
      <p:sp>
        <p:nvSpPr>
          <p:cNvPr id="7" name="Sous-titre 6">
            <a:extLst>
              <a:ext uri="{FF2B5EF4-FFF2-40B4-BE49-F238E27FC236}">
                <a16:creationId xmlns:a16="http://schemas.microsoft.com/office/drawing/2014/main" id="{A7440A11-BE6B-424B-A867-51FB515392EC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09600" y="3124200"/>
            <a:ext cx="8534400" cy="2743200"/>
          </a:xfrm>
        </p:spPr>
        <p:txBody>
          <a:bodyPr/>
          <a:lstStyle/>
          <a:p>
            <a:pPr marL="0" indent="0" algn="l">
              <a:buNone/>
            </a:pPr>
            <a:r>
              <a:rPr lang="fr-FR" sz="2800" dirty="0">
                <a:solidFill>
                  <a:srgbClr val="002060"/>
                </a:solidFill>
              </a:rPr>
              <a:t>Les commissions travaillent étroitement avec le gouverneur pour définir et suivre les objectifs du district. Elles sont à la disposition des clubs pour les accompagner, les motiver ou les soutenir dans leur domaine de compétence.</a:t>
            </a:r>
            <a:endParaRPr lang="fr-BE" sz="2800" dirty="0">
              <a:solidFill>
                <a:srgbClr val="002060"/>
              </a:solidFill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82A40814-FA29-4DDB-B37B-094444EB11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0120" y="634284"/>
            <a:ext cx="5163760" cy="823031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CC3A15A9-B039-40A8-9E72-6D068A3F6606}"/>
              </a:ext>
            </a:extLst>
          </p:cNvPr>
          <p:cNvSpPr txBox="1"/>
          <p:nvPr/>
        </p:nvSpPr>
        <p:spPr>
          <a:xfrm>
            <a:off x="0" y="6324600"/>
            <a:ext cx="93726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000" b="1" i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Séminaire Présidents élus – 16 Mars 2022. Présentation DGE Pascal GROSSE</a:t>
            </a:r>
          </a:p>
        </p:txBody>
      </p:sp>
    </p:spTree>
    <p:extLst>
      <p:ext uri="{BB962C8B-B14F-4D97-AF65-F5344CB8AC3E}">
        <p14:creationId xmlns:p14="http://schemas.microsoft.com/office/powerpoint/2010/main" val="4148814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138806-D169-48BD-A910-AE66A1A9A8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828800"/>
            <a:ext cx="6400800" cy="347601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>
                <a:solidFill>
                  <a:srgbClr val="872175"/>
                </a:solidFill>
                <a:latin typeface="+mn-lt"/>
              </a:rPr>
              <a:t>Commission Effectif</a:t>
            </a:r>
            <a:endParaRPr lang="fr-BE" sz="3600" b="1" dirty="0">
              <a:solidFill>
                <a:srgbClr val="872175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F2DAD49-5B0E-45FD-9DC7-88F9402E43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7200" y="2629796"/>
            <a:ext cx="4419600" cy="2269169"/>
          </a:xfrm>
          <a:noFill/>
          <a:ln w="12700">
            <a:solidFill>
              <a:schemeClr val="accent5">
                <a:alpha val="42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342900" indent="-342900" algn="l">
              <a:buFontTx/>
              <a:buChar char="-"/>
            </a:pPr>
            <a:endParaRPr lang="fr-FR" sz="800" dirty="0">
              <a:solidFill>
                <a:srgbClr val="002060"/>
              </a:solidFill>
            </a:endParaRPr>
          </a:p>
          <a:p>
            <a:pPr algn="l"/>
            <a:r>
              <a:rPr lang="fr-BE" sz="2800" b="1" dirty="0">
                <a:solidFill>
                  <a:srgbClr val="D91B5C"/>
                </a:solidFill>
              </a:rPr>
              <a:t>Président de la Commission: </a:t>
            </a:r>
          </a:p>
          <a:p>
            <a:r>
              <a:rPr lang="fr-BE" sz="2800" b="1">
                <a:solidFill>
                  <a:srgbClr val="D91B5C"/>
                </a:solidFill>
              </a:rPr>
              <a:t>Dominique NISET </a:t>
            </a:r>
            <a:endParaRPr lang="fr-BE" sz="2800" b="1" dirty="0">
              <a:solidFill>
                <a:srgbClr val="D91B5C"/>
              </a:solidFill>
            </a:endParaRPr>
          </a:p>
          <a:p>
            <a:r>
              <a:rPr lang="fr-BE" sz="2800" b="1" dirty="0">
                <a:solidFill>
                  <a:srgbClr val="D91B5C"/>
                </a:solidFill>
              </a:rPr>
              <a:t>RC Dinant</a:t>
            </a:r>
          </a:p>
          <a:p>
            <a:r>
              <a:rPr lang="fr-BE" sz="2800" dirty="0">
                <a:hlinkClick r:id="rId2"/>
              </a:rPr>
              <a:t>+32 47 591 39 54</a:t>
            </a:r>
            <a:endParaRPr lang="fr-BE" sz="2800" b="1" dirty="0">
              <a:solidFill>
                <a:srgbClr val="D91B5C"/>
              </a:solidFill>
            </a:endParaRPr>
          </a:p>
          <a:p>
            <a:r>
              <a:rPr lang="fr-BE" sz="2800" b="1" dirty="0">
                <a:solidFill>
                  <a:srgbClr val="D91B5C"/>
                </a:solidFill>
              </a:rPr>
              <a:t>dniset@tracestpi.com</a:t>
            </a:r>
          </a:p>
          <a:p>
            <a:pPr marL="342900" indent="-342900" algn="l">
              <a:buFontTx/>
              <a:buChar char="-"/>
            </a:pPr>
            <a:endParaRPr lang="fr-FR" sz="20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FFD8D4E-E784-48B8-B4B7-6136D3A181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0120" y="567720"/>
            <a:ext cx="5163760" cy="823031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844C10FD-5240-4538-B67F-4D205E616CB4}"/>
              </a:ext>
            </a:extLst>
          </p:cNvPr>
          <p:cNvSpPr txBox="1"/>
          <p:nvPr/>
        </p:nvSpPr>
        <p:spPr>
          <a:xfrm>
            <a:off x="2590800" y="6480000"/>
            <a:ext cx="464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Séminaire Présidents élus – 16 Mars 2022. Présentation DGE Pascal GROSSE</a:t>
            </a:r>
          </a:p>
          <a:p>
            <a:pPr algn="ctr"/>
            <a:endParaRPr lang="fr-FR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" name="Image 6" descr="Une image contenant personne, homme, complet, portant&#10;&#10;Description générée automatiquement">
            <a:extLst>
              <a:ext uri="{FF2B5EF4-FFF2-40B4-BE49-F238E27FC236}">
                <a16:creationId xmlns:a16="http://schemas.microsoft.com/office/drawing/2014/main" id="{214A8ACF-B580-4062-B690-A9F4D4C87A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834" y="2281230"/>
            <a:ext cx="2764766" cy="368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21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138806-D169-48BD-A910-AE66A1A9A8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828800"/>
            <a:ext cx="6400800" cy="347601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>
                <a:solidFill>
                  <a:srgbClr val="872175"/>
                </a:solidFill>
                <a:latin typeface="+mn-lt"/>
              </a:rPr>
              <a:t>Commission Fondation</a:t>
            </a:r>
            <a:endParaRPr lang="fr-BE" sz="3600" b="1" dirty="0">
              <a:solidFill>
                <a:srgbClr val="872175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F2DAD49-5B0E-45FD-9DC7-88F9402E43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7200" y="2629796"/>
            <a:ext cx="4419600" cy="2269169"/>
          </a:xfrm>
          <a:noFill/>
          <a:ln w="12700">
            <a:solidFill>
              <a:schemeClr val="accent5">
                <a:alpha val="42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342900" indent="-342900" algn="l">
              <a:buFontTx/>
              <a:buChar char="-"/>
            </a:pPr>
            <a:endParaRPr lang="fr-FR" sz="800" dirty="0">
              <a:solidFill>
                <a:srgbClr val="002060"/>
              </a:solidFill>
            </a:endParaRPr>
          </a:p>
          <a:p>
            <a:pPr algn="l"/>
            <a:r>
              <a:rPr lang="fr-BE" sz="2800" b="1" dirty="0">
                <a:solidFill>
                  <a:srgbClr val="D91B5C"/>
                </a:solidFill>
              </a:rPr>
              <a:t>Président de la Commission: </a:t>
            </a:r>
          </a:p>
          <a:p>
            <a:r>
              <a:rPr lang="fr-BE" sz="2800" b="1" dirty="0">
                <a:solidFill>
                  <a:srgbClr val="D91B5C"/>
                </a:solidFill>
              </a:rPr>
              <a:t>Philippe VANSTALLE</a:t>
            </a:r>
          </a:p>
          <a:p>
            <a:r>
              <a:rPr lang="fr-BE" sz="2800" b="1" dirty="0">
                <a:solidFill>
                  <a:srgbClr val="D91B5C"/>
                </a:solidFill>
              </a:rPr>
              <a:t>RC Flémalle</a:t>
            </a:r>
          </a:p>
          <a:p>
            <a:r>
              <a:rPr lang="fr-BE" sz="2800" dirty="0">
                <a:hlinkClick r:id="rId2"/>
              </a:rPr>
              <a:t>+32 47 531 11 05 </a:t>
            </a:r>
            <a:endParaRPr lang="fr-BE" sz="2800" b="1" dirty="0">
              <a:solidFill>
                <a:srgbClr val="D91B5C"/>
              </a:solidFill>
            </a:endParaRPr>
          </a:p>
          <a:p>
            <a:r>
              <a:rPr lang="fr-BE" sz="2800" b="1" dirty="0">
                <a:solidFill>
                  <a:srgbClr val="D91B5C"/>
                </a:solidFill>
              </a:rPr>
              <a:t>trf2160@gmail.com</a:t>
            </a:r>
          </a:p>
          <a:p>
            <a:pPr marL="342900" indent="-342900" algn="l">
              <a:buFontTx/>
              <a:buChar char="-"/>
            </a:pPr>
            <a:endParaRPr lang="fr-FR" sz="20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FFD8D4E-E784-48B8-B4B7-6136D3A181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0120" y="567720"/>
            <a:ext cx="5163760" cy="823031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844C10FD-5240-4538-B67F-4D205E616CB4}"/>
              </a:ext>
            </a:extLst>
          </p:cNvPr>
          <p:cNvSpPr txBox="1"/>
          <p:nvPr/>
        </p:nvSpPr>
        <p:spPr>
          <a:xfrm>
            <a:off x="2590800" y="6480000"/>
            <a:ext cx="464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Séminaire Présidents élus – 16 Mars 2022. Présentation DGE Pascal GROSSE</a:t>
            </a:r>
          </a:p>
          <a:p>
            <a:pPr algn="ctr"/>
            <a:endParaRPr lang="fr-FR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" name="Image 7" descr="Une image contenant personne, homme, mur, intérieur&#10;&#10;Description générée automatiquement">
            <a:extLst>
              <a:ext uri="{FF2B5EF4-FFF2-40B4-BE49-F238E27FC236}">
                <a16:creationId xmlns:a16="http://schemas.microsoft.com/office/drawing/2014/main" id="{03704D9F-BAF7-4844-853C-F1C867F991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585" y="2362200"/>
            <a:ext cx="2733070" cy="3644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562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FFC019-18AA-4413-B9B4-0D20038A49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1011237"/>
          </a:xfrm>
        </p:spPr>
        <p:txBody>
          <a:bodyPr/>
          <a:lstStyle/>
          <a:p>
            <a:r>
              <a:rPr lang="fr-FR" sz="3200" dirty="0">
                <a:solidFill>
                  <a:schemeClr val="bg2">
                    <a:lumMod val="10000"/>
                  </a:schemeClr>
                </a:solidFill>
              </a:rPr>
              <a:t>Agenda </a:t>
            </a:r>
            <a:r>
              <a:rPr lang="fr-FR" sz="3200" u="sng" dirty="0">
                <a:solidFill>
                  <a:schemeClr val="bg2">
                    <a:lumMod val="10000"/>
                  </a:schemeClr>
                </a:solidFill>
              </a:rPr>
              <a:t>à confirmer</a:t>
            </a:r>
            <a:endParaRPr lang="fr-BE" sz="3200" u="sng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683B9E4-BBFC-4DC3-BCEC-D7C53B48AB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8687" y="2208014"/>
            <a:ext cx="7355457" cy="1655763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50000"/>
                  </a:schemeClr>
                </a:solidFill>
              </a:rPr>
              <a:t>Demande de district </a:t>
            </a:r>
            <a:r>
              <a:rPr lang="fr-FR" sz="2400" dirty="0" err="1">
                <a:solidFill>
                  <a:schemeClr val="tx2">
                    <a:lumMod val="50000"/>
                  </a:schemeClr>
                </a:solidFill>
              </a:rPr>
              <a:t>grant</a:t>
            </a:r>
            <a:r>
              <a:rPr lang="fr-FR" sz="2400" dirty="0">
                <a:solidFill>
                  <a:schemeClr val="tx2">
                    <a:lumMod val="50000"/>
                  </a:schemeClr>
                </a:solidFill>
              </a:rPr>
              <a:t>  : 30/09/2022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50000"/>
                  </a:schemeClr>
                </a:solidFill>
              </a:rPr>
              <a:t>Séminaire Fondation : 14 et 15/10/2022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50000"/>
                  </a:schemeClr>
                </a:solidFill>
              </a:rPr>
              <a:t>Polio Day: 22/10/2022 au Grand Duché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50000"/>
                  </a:schemeClr>
                </a:solidFill>
              </a:rPr>
              <a:t>Dépôt de candidature pour une bourse: 28/02/2023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2">
                    <a:lumMod val="50000"/>
                  </a:schemeClr>
                </a:solidFill>
              </a:rPr>
              <a:t>Jury des bourses : Avril 2022</a:t>
            </a:r>
          </a:p>
          <a:p>
            <a:pPr algn="l"/>
            <a:endParaRPr lang="fr-BE" dirty="0"/>
          </a:p>
        </p:txBody>
      </p:sp>
      <p:pic>
        <p:nvPicPr>
          <p:cNvPr id="4" name="EA8A571E-F509-4293-99B0-941FF9BB52A2" descr="cid:EA8A571E-F509-4293-99B0-941FF9BB52A2">
            <a:extLst>
              <a:ext uri="{FF2B5EF4-FFF2-40B4-BE49-F238E27FC236}">
                <a16:creationId xmlns:a16="http://schemas.microsoft.com/office/drawing/2014/main" id="{0D419A43-B638-47BC-9955-CE1A519FC5E4}"/>
              </a:ext>
            </a:extLst>
          </p:cNvPr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386" y="457200"/>
            <a:ext cx="5166360" cy="82450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03FEE1F5-6F2D-466C-B359-59FA362C9AAA}"/>
              </a:ext>
            </a:extLst>
          </p:cNvPr>
          <p:cNvSpPr txBox="1"/>
          <p:nvPr/>
        </p:nvSpPr>
        <p:spPr>
          <a:xfrm>
            <a:off x="2492315" y="6410749"/>
            <a:ext cx="464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Séminaire Présidents élus – 16 Mars 2022. Présentation DGE Pascal GROSSE</a:t>
            </a:r>
          </a:p>
          <a:p>
            <a:pPr algn="ctr"/>
            <a:endParaRPr lang="fr-FR" sz="10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B5C1D04-7221-49D9-891F-00C6FEEBFEB2}"/>
              </a:ext>
            </a:extLst>
          </p:cNvPr>
          <p:cNvSpPr txBox="1"/>
          <p:nvPr/>
        </p:nvSpPr>
        <p:spPr>
          <a:xfrm>
            <a:off x="815915" y="4571724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B6164B"/>
                </a:solidFill>
              </a:rPr>
              <a:t>Innovez, pensez à relever le défi !</a:t>
            </a:r>
          </a:p>
          <a:p>
            <a:r>
              <a:rPr lang="fr-FR" dirty="0"/>
              <a:t>100 $ par membre pour le Fonds annuel (Gouverneur)</a:t>
            </a:r>
          </a:p>
          <a:p>
            <a:r>
              <a:rPr lang="fr-FR" dirty="0"/>
              <a:t>  25 $ par membre pour le Fonds Polio</a:t>
            </a:r>
            <a:endParaRPr lang="fr-BE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3E12979-1627-4771-A901-68F0908E9A4F}"/>
              </a:ext>
            </a:extLst>
          </p:cNvPr>
          <p:cNvSpPr txBox="1"/>
          <p:nvPr/>
        </p:nvSpPr>
        <p:spPr>
          <a:xfrm>
            <a:off x="1772386" y="5808771"/>
            <a:ext cx="6517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B6164B"/>
                </a:solidFill>
              </a:rPr>
              <a:t>Contact : trf2160@gmail.com</a:t>
            </a:r>
            <a:endParaRPr lang="fr-BE" sz="3600" dirty="0">
              <a:solidFill>
                <a:srgbClr val="B616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670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138806-D169-48BD-A910-AE66A1A9A8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828800"/>
            <a:ext cx="6400800" cy="347601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>
                <a:solidFill>
                  <a:srgbClr val="872175"/>
                </a:solidFill>
                <a:latin typeface="+mn-lt"/>
              </a:rPr>
              <a:t>Commission Echange des jeunes</a:t>
            </a:r>
            <a:endParaRPr lang="fr-BE" sz="3600" b="1" dirty="0">
              <a:solidFill>
                <a:srgbClr val="872175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F2DAD49-5B0E-45FD-9DC7-88F9402E43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0835" y="2660762"/>
            <a:ext cx="4419600" cy="2269169"/>
          </a:xfrm>
          <a:noFill/>
          <a:ln w="12700">
            <a:solidFill>
              <a:schemeClr val="accent5">
                <a:alpha val="42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342900" indent="-342900" algn="l">
              <a:buFontTx/>
              <a:buChar char="-"/>
            </a:pPr>
            <a:endParaRPr lang="fr-FR" sz="800" dirty="0">
              <a:solidFill>
                <a:srgbClr val="002060"/>
              </a:solidFill>
            </a:endParaRPr>
          </a:p>
          <a:p>
            <a:pPr algn="l"/>
            <a:r>
              <a:rPr lang="fr-BE" sz="2800" b="1" dirty="0">
                <a:solidFill>
                  <a:srgbClr val="D91B5C"/>
                </a:solidFill>
              </a:rPr>
              <a:t>Président de la Commission: </a:t>
            </a:r>
          </a:p>
          <a:p>
            <a:r>
              <a:rPr lang="fr-BE" sz="2800" b="1" dirty="0">
                <a:solidFill>
                  <a:srgbClr val="D91B5C"/>
                </a:solidFill>
              </a:rPr>
              <a:t>Alain MICHAUX</a:t>
            </a:r>
          </a:p>
          <a:p>
            <a:r>
              <a:rPr lang="fr-BE" sz="2800" b="1" dirty="0">
                <a:solidFill>
                  <a:srgbClr val="D91B5C"/>
                </a:solidFill>
              </a:rPr>
              <a:t>RC Bastogne</a:t>
            </a:r>
          </a:p>
          <a:p>
            <a:r>
              <a:rPr lang="fr-BE" sz="2800" dirty="0">
                <a:hlinkClick r:id="rId2"/>
              </a:rPr>
              <a:t>+32 48 605 36 37 </a:t>
            </a:r>
            <a:r>
              <a:rPr lang="fr-BE" sz="2800" b="1" dirty="0">
                <a:solidFill>
                  <a:srgbClr val="D91B5C"/>
                </a:solidFill>
              </a:rPr>
              <a:t>chair@rye2160.org</a:t>
            </a:r>
            <a:endParaRPr lang="fr-FR" sz="20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FFD8D4E-E784-48B8-B4B7-6136D3A181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0120" y="567720"/>
            <a:ext cx="5163760" cy="823031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844C10FD-5240-4538-B67F-4D205E616CB4}"/>
              </a:ext>
            </a:extLst>
          </p:cNvPr>
          <p:cNvSpPr txBox="1"/>
          <p:nvPr/>
        </p:nvSpPr>
        <p:spPr>
          <a:xfrm>
            <a:off x="2590800" y="6480000"/>
            <a:ext cx="464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Séminaire Présidents élus – 16 Mars 2022. Présentation DGE Pascal GROSSE</a:t>
            </a:r>
          </a:p>
          <a:p>
            <a:pPr algn="ctr"/>
            <a:endParaRPr lang="fr-FR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" name="Image 6" descr="Une image contenant personne, arbre, extérieur, souriant&#10;&#10;Description générée automatiquement">
            <a:extLst>
              <a:ext uri="{FF2B5EF4-FFF2-40B4-BE49-F238E27FC236}">
                <a16:creationId xmlns:a16="http://schemas.microsoft.com/office/drawing/2014/main" id="{0DAD1AC0-2F19-48AF-92E9-F2297709BE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565" y="2362200"/>
            <a:ext cx="2795873" cy="372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752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138806-D169-48BD-A910-AE66A1A9A8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828800"/>
            <a:ext cx="6400800" cy="347601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>
                <a:solidFill>
                  <a:srgbClr val="872175"/>
                </a:solidFill>
                <a:latin typeface="+mn-lt"/>
              </a:rPr>
              <a:t>Commission ENVIRONNEMENT</a:t>
            </a:r>
            <a:endParaRPr lang="fr-BE" sz="3600" b="1" dirty="0">
              <a:solidFill>
                <a:srgbClr val="872175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F2DAD49-5B0E-45FD-9DC7-88F9402E43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0835" y="2660762"/>
            <a:ext cx="4419600" cy="2269169"/>
          </a:xfrm>
          <a:noFill/>
          <a:ln w="12700">
            <a:solidFill>
              <a:schemeClr val="accent5">
                <a:alpha val="42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342900" indent="-342900" algn="l">
              <a:buFontTx/>
              <a:buChar char="-"/>
            </a:pPr>
            <a:endParaRPr lang="fr-FR" sz="800" dirty="0">
              <a:solidFill>
                <a:srgbClr val="002060"/>
              </a:solidFill>
            </a:endParaRPr>
          </a:p>
          <a:p>
            <a:pPr algn="l"/>
            <a:r>
              <a:rPr lang="fr-BE" sz="2800" b="1" dirty="0">
                <a:solidFill>
                  <a:srgbClr val="D91B5C"/>
                </a:solidFill>
              </a:rPr>
              <a:t>Président de la Commission: </a:t>
            </a:r>
          </a:p>
          <a:p>
            <a:r>
              <a:rPr lang="fr-BE" sz="2800" b="1" dirty="0">
                <a:solidFill>
                  <a:srgbClr val="D91B5C"/>
                </a:solidFill>
              </a:rPr>
              <a:t>Jean-Paul HOGENBOOM</a:t>
            </a:r>
          </a:p>
          <a:p>
            <a:r>
              <a:rPr lang="fr-BE" sz="2800" b="1" dirty="0">
                <a:solidFill>
                  <a:srgbClr val="D91B5C"/>
                </a:solidFill>
              </a:rPr>
              <a:t>RC Amay Villers le Temple</a:t>
            </a:r>
          </a:p>
          <a:p>
            <a:r>
              <a:rPr lang="fr-BE" sz="2800" dirty="0">
                <a:hlinkClick r:id="rId2"/>
              </a:rPr>
              <a:t>+32 47 727 36 71 </a:t>
            </a:r>
            <a:r>
              <a:rPr lang="fr-BE" sz="2800" b="1" dirty="0">
                <a:solidFill>
                  <a:srgbClr val="D91B5C"/>
                </a:solidFill>
              </a:rPr>
              <a:t>jp.hogenboom@gmail.com</a:t>
            </a:r>
            <a:endParaRPr lang="fr-FR" sz="20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FFD8D4E-E784-48B8-B4B7-6136D3A181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0120" y="567720"/>
            <a:ext cx="5163760" cy="823031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844C10FD-5240-4538-B67F-4D205E616CB4}"/>
              </a:ext>
            </a:extLst>
          </p:cNvPr>
          <p:cNvSpPr txBox="1"/>
          <p:nvPr/>
        </p:nvSpPr>
        <p:spPr>
          <a:xfrm>
            <a:off x="2585900" y="6290280"/>
            <a:ext cx="464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Séminaire Présidents élus – 16 Mars 2022. Présentation DGE Pascal GROSSE</a:t>
            </a:r>
          </a:p>
          <a:p>
            <a:pPr algn="ctr"/>
            <a:endParaRPr lang="fr-FR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" name="Image 9" descr="Une image contenant personne, homme, complet, verres&#10;&#10;Description générée automatiquement">
            <a:extLst>
              <a:ext uri="{FF2B5EF4-FFF2-40B4-BE49-F238E27FC236}">
                <a16:creationId xmlns:a16="http://schemas.microsoft.com/office/drawing/2014/main" id="{48D6CCC8-99A4-49F8-899D-0AA652420D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851" y="2362200"/>
            <a:ext cx="2656399" cy="354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045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138806-D169-48BD-A910-AE66A1A9A8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828800"/>
            <a:ext cx="6400800" cy="347601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>
                <a:solidFill>
                  <a:srgbClr val="872175"/>
                </a:solidFill>
                <a:latin typeface="+mn-lt"/>
              </a:rPr>
              <a:t>Commission Action professionnelle</a:t>
            </a:r>
            <a:endParaRPr lang="fr-BE" sz="3600" b="1" dirty="0">
              <a:solidFill>
                <a:srgbClr val="872175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F2DAD49-5B0E-45FD-9DC7-88F9402E43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0835" y="2660762"/>
            <a:ext cx="4419600" cy="2269169"/>
          </a:xfrm>
          <a:noFill/>
          <a:ln w="12700">
            <a:solidFill>
              <a:schemeClr val="accent5">
                <a:alpha val="42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342900" indent="-342900" algn="l">
              <a:buFontTx/>
              <a:buChar char="-"/>
            </a:pPr>
            <a:endParaRPr lang="fr-FR" sz="800" dirty="0">
              <a:solidFill>
                <a:srgbClr val="002060"/>
              </a:solidFill>
            </a:endParaRPr>
          </a:p>
          <a:p>
            <a:pPr algn="l"/>
            <a:r>
              <a:rPr lang="fr-BE" sz="2800" b="1" dirty="0">
                <a:solidFill>
                  <a:srgbClr val="D91B5C"/>
                </a:solidFill>
              </a:rPr>
              <a:t>Président de la Commission: </a:t>
            </a:r>
          </a:p>
          <a:p>
            <a:r>
              <a:rPr lang="fr-BE" sz="2800" b="1" dirty="0">
                <a:solidFill>
                  <a:srgbClr val="D91B5C"/>
                </a:solidFill>
              </a:rPr>
              <a:t>Thierry REIP</a:t>
            </a:r>
          </a:p>
          <a:p>
            <a:r>
              <a:rPr lang="fr-BE" sz="2800" b="1" dirty="0">
                <a:solidFill>
                  <a:srgbClr val="D91B5C"/>
                </a:solidFill>
              </a:rPr>
              <a:t>RC Plombières-Welkenraedt</a:t>
            </a:r>
          </a:p>
          <a:p>
            <a:r>
              <a:rPr lang="fr-BE" sz="2800" dirty="0">
                <a:hlinkClick r:id="rId2"/>
              </a:rPr>
              <a:t>+32 47 581 96 57</a:t>
            </a:r>
            <a:r>
              <a:rPr lang="fr-BE" sz="2800" dirty="0">
                <a:hlinkClick r:id="rId3"/>
              </a:rPr>
              <a:t> </a:t>
            </a:r>
            <a:r>
              <a:rPr lang="fr-BE" sz="2800" b="1" dirty="0">
                <a:solidFill>
                  <a:srgbClr val="D91B5C"/>
                </a:solidFill>
              </a:rPr>
              <a:t>thierry@fresim.be</a:t>
            </a:r>
            <a:endParaRPr lang="fr-FR" sz="20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FFD8D4E-E784-48B8-B4B7-6136D3A181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0120" y="567720"/>
            <a:ext cx="5163760" cy="823031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844C10FD-5240-4538-B67F-4D205E616CB4}"/>
              </a:ext>
            </a:extLst>
          </p:cNvPr>
          <p:cNvSpPr txBox="1"/>
          <p:nvPr/>
        </p:nvSpPr>
        <p:spPr>
          <a:xfrm>
            <a:off x="2590800" y="6480000"/>
            <a:ext cx="464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Séminaire Présidents élus – 16 Mars 2022. Présentation DGE Pascal GROSSE</a:t>
            </a:r>
          </a:p>
          <a:p>
            <a:pPr algn="ctr"/>
            <a:endParaRPr lang="fr-FR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" name="Image 6" descr="Une image contenant personne, homme, cravate, portant&#10;&#10;Description générée automatiquement">
            <a:extLst>
              <a:ext uri="{FF2B5EF4-FFF2-40B4-BE49-F238E27FC236}">
                <a16:creationId xmlns:a16="http://schemas.microsoft.com/office/drawing/2014/main" id="{7AC2B2F8-D1E1-4AF3-B5B7-C21D1E4890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0625" y="2438400"/>
            <a:ext cx="2657918" cy="3543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194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138806-D169-48BD-A910-AE66A1A9A8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828800"/>
            <a:ext cx="6400800" cy="347601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>
                <a:solidFill>
                  <a:srgbClr val="872175"/>
                </a:solidFill>
                <a:latin typeface="+mn-lt"/>
              </a:rPr>
              <a:t>Commission Image Publique</a:t>
            </a:r>
            <a:endParaRPr lang="fr-BE" sz="3600" b="1" dirty="0">
              <a:solidFill>
                <a:srgbClr val="872175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F2DAD49-5B0E-45FD-9DC7-88F9402E43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0835" y="2660762"/>
            <a:ext cx="4419600" cy="2269169"/>
          </a:xfrm>
          <a:noFill/>
          <a:ln w="12700">
            <a:solidFill>
              <a:schemeClr val="accent5">
                <a:alpha val="42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342900" indent="-342900" algn="l">
              <a:buFontTx/>
              <a:buChar char="-"/>
            </a:pPr>
            <a:endParaRPr lang="fr-FR" sz="800" dirty="0">
              <a:solidFill>
                <a:srgbClr val="002060"/>
              </a:solidFill>
            </a:endParaRPr>
          </a:p>
          <a:p>
            <a:pPr algn="l"/>
            <a:r>
              <a:rPr lang="fr-BE" sz="2800" b="1" dirty="0">
                <a:solidFill>
                  <a:srgbClr val="D91B5C"/>
                </a:solidFill>
              </a:rPr>
              <a:t>Président de la Commission: </a:t>
            </a:r>
          </a:p>
          <a:p>
            <a:r>
              <a:rPr lang="fr-BE" sz="2800" b="1" dirty="0">
                <a:solidFill>
                  <a:srgbClr val="D91B5C"/>
                </a:solidFill>
              </a:rPr>
              <a:t>Paul WEIS</a:t>
            </a:r>
          </a:p>
          <a:p>
            <a:r>
              <a:rPr lang="fr-BE" sz="2800" b="1" dirty="0">
                <a:solidFill>
                  <a:srgbClr val="D91B5C"/>
                </a:solidFill>
              </a:rPr>
              <a:t>RC Diekirch-Ettelbrück</a:t>
            </a:r>
          </a:p>
          <a:p>
            <a:r>
              <a:rPr lang="fr-BE" sz="2800" dirty="0">
                <a:hlinkClick r:id="rId2"/>
              </a:rPr>
              <a:t>+352 62 120 20 00</a:t>
            </a:r>
            <a:r>
              <a:rPr lang="fr-BE" sz="2800" dirty="0"/>
              <a:t> </a:t>
            </a:r>
            <a:r>
              <a:rPr lang="fr-BE" sz="2800" b="1" dirty="0">
                <a:solidFill>
                  <a:srgbClr val="D91B5C"/>
                </a:solidFill>
              </a:rPr>
              <a:t>paul.weis@outlook.com</a:t>
            </a:r>
            <a:endParaRPr lang="fr-FR" sz="20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FFD8D4E-E784-48B8-B4B7-6136D3A181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0120" y="567720"/>
            <a:ext cx="5163760" cy="823031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844C10FD-5240-4538-B67F-4D205E616CB4}"/>
              </a:ext>
            </a:extLst>
          </p:cNvPr>
          <p:cNvSpPr txBox="1"/>
          <p:nvPr/>
        </p:nvSpPr>
        <p:spPr>
          <a:xfrm>
            <a:off x="2590800" y="6480000"/>
            <a:ext cx="464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i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Séminaire Présidents élus – 16 Mars 2022. Présentation DGE Pascal GROSSE</a:t>
            </a:r>
          </a:p>
          <a:p>
            <a:pPr algn="ctr"/>
            <a:endParaRPr lang="fr-FR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2" name="Image 11" descr="Une image contenant personne, homme, complet, mur&#10;&#10;Description générée automatiquement">
            <a:extLst>
              <a:ext uri="{FF2B5EF4-FFF2-40B4-BE49-F238E27FC236}">
                <a16:creationId xmlns:a16="http://schemas.microsoft.com/office/drawing/2014/main" id="{BCE68177-9C91-4D79-8EDB-929B5705E7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2362200"/>
            <a:ext cx="2700281" cy="36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16173"/>
      </p:ext>
    </p:extLst>
  </p:cSld>
  <p:clrMapOvr>
    <a:masterClrMapping/>
  </p:clrMapOvr>
</p:sld>
</file>

<file path=ppt/theme/theme1.xml><?xml version="1.0" encoding="utf-8"?>
<a:theme xmlns:a="http://schemas.openxmlformats.org/drawingml/2006/main" name="Communications_white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Slate_NoMoE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>
        <a:spAutoFit/>
      </a:bodyPr>
      <a:lstStyle>
        <a:defPPr eaLnBrk="1" hangingPunct="1">
          <a:spcAft>
            <a:spcPts val="1200"/>
          </a:spcAft>
          <a:defRPr sz="2200" b="1" dirty="0">
            <a:solidFill>
              <a:schemeClr val="accent2"/>
            </a:solidFill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852</TotalTime>
  <Words>352</Words>
  <Application>Microsoft Office PowerPoint</Application>
  <PresentationFormat>Affichage à l'écran (4:3)</PresentationFormat>
  <Paragraphs>58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Arial</vt:lpstr>
      <vt:lpstr>Arial Narrow</vt:lpstr>
      <vt:lpstr>Calibri</vt:lpstr>
      <vt:lpstr>Georgia</vt:lpstr>
      <vt:lpstr>Communications_white</vt:lpstr>
      <vt:lpstr>Custom Design</vt:lpstr>
      <vt:lpstr>2_Custom Design</vt:lpstr>
      <vt:lpstr>Slate_NoMoE</vt:lpstr>
      <vt:lpstr>Les commissions du district</vt:lpstr>
      <vt:lpstr>Commission Effectif</vt:lpstr>
      <vt:lpstr>Commission Fondation</vt:lpstr>
      <vt:lpstr>Agenda à confirmer</vt:lpstr>
      <vt:lpstr>Commission Echange des jeunes</vt:lpstr>
      <vt:lpstr>Commission ENVIRONNEMENT</vt:lpstr>
      <vt:lpstr>Commission Action professionnelle</vt:lpstr>
      <vt:lpstr>Commission Image Publique</vt:lpstr>
    </vt:vector>
  </TitlesOfParts>
  <Company>Rotary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 WS-06</dc:creator>
  <cp:lastModifiedBy>Pascal Grosse (Europe)</cp:lastModifiedBy>
  <cp:revision>996</cp:revision>
  <cp:lastPrinted>2018-06-14T19:58:08Z</cp:lastPrinted>
  <dcterms:created xsi:type="dcterms:W3CDTF">2010-04-16T20:11:30Z</dcterms:created>
  <dcterms:modified xsi:type="dcterms:W3CDTF">2022-03-25T11:56:12Z</dcterms:modified>
</cp:coreProperties>
</file>