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422" r:id="rId3"/>
    <p:sldId id="423" r:id="rId4"/>
    <p:sldId id="424" r:id="rId5"/>
    <p:sldId id="421" r:id="rId6"/>
    <p:sldId id="425" r:id="rId7"/>
    <p:sldId id="4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6B755-579C-47C6-83C9-243747F233AE}" v="22" dt="2022-03-23T15:18:1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Grosse (Europe)" userId="eaa5d9d9-8d70-4f45-8ab9-cf7219a5f15e" providerId="ADAL" clId="{7E46B755-579C-47C6-83C9-243747F233AE}"/>
    <pc:docChg chg="undo custSel addSld delSld modSld">
      <pc:chgData name="Pascal Grosse (Europe)" userId="eaa5d9d9-8d70-4f45-8ab9-cf7219a5f15e" providerId="ADAL" clId="{7E46B755-579C-47C6-83C9-243747F233AE}" dt="2022-03-23T15:39:41.005" v="327" actId="478"/>
      <pc:docMkLst>
        <pc:docMk/>
      </pc:docMkLst>
      <pc:sldChg chg="addSp delSp modSp mod">
        <pc:chgData name="Pascal Grosse (Europe)" userId="eaa5d9d9-8d70-4f45-8ab9-cf7219a5f15e" providerId="ADAL" clId="{7E46B755-579C-47C6-83C9-243747F233AE}" dt="2022-03-23T15:38:11.565" v="267" actId="478"/>
        <pc:sldMkLst>
          <pc:docMk/>
          <pc:sldMk cId="1710421573" sldId="417"/>
        </pc:sldMkLst>
        <pc:spChg chg="mod">
          <ac:chgData name="Pascal Grosse (Europe)" userId="eaa5d9d9-8d70-4f45-8ab9-cf7219a5f15e" providerId="ADAL" clId="{7E46B755-579C-47C6-83C9-243747F233AE}" dt="2022-03-23T15:37:45.961" v="265" actId="20577"/>
          <ac:spMkLst>
            <pc:docMk/>
            <pc:sldMk cId="1710421573" sldId="417"/>
            <ac:spMk id="2" creationId="{62D5AA61-6325-AB49-8461-FB70457FCCD3}"/>
          </ac:spMkLst>
        </pc:spChg>
        <pc:spChg chg="mod">
          <ac:chgData name="Pascal Grosse (Europe)" userId="eaa5d9d9-8d70-4f45-8ab9-cf7219a5f15e" providerId="ADAL" clId="{7E46B755-579C-47C6-83C9-243747F233AE}" dt="2022-03-23T15:22:26.921" v="249" actId="20577"/>
          <ac:spMkLst>
            <pc:docMk/>
            <pc:sldMk cId="1710421573" sldId="417"/>
            <ac:spMk id="10" creationId="{F3511864-1ABD-45CC-9FAE-FF3685145E8A}"/>
          </ac:spMkLst>
        </pc:spChg>
        <pc:picChg chg="add del mod">
          <ac:chgData name="Pascal Grosse (Europe)" userId="eaa5d9d9-8d70-4f45-8ab9-cf7219a5f15e" providerId="ADAL" clId="{7E46B755-579C-47C6-83C9-243747F233AE}" dt="2022-03-23T15:38:11.565" v="267" actId="478"/>
          <ac:picMkLst>
            <pc:docMk/>
            <pc:sldMk cId="1710421573" sldId="417"/>
            <ac:picMk id="13" creationId="{4B16BF21-F559-4AF6-A5BD-034575829536}"/>
          </ac:picMkLst>
        </pc:picChg>
      </pc:sldChg>
      <pc:sldChg chg="del">
        <pc:chgData name="Pascal Grosse (Europe)" userId="eaa5d9d9-8d70-4f45-8ab9-cf7219a5f15e" providerId="ADAL" clId="{7E46B755-579C-47C6-83C9-243747F233AE}" dt="2022-03-23T15:21:56.071" v="239" actId="47"/>
        <pc:sldMkLst>
          <pc:docMk/>
          <pc:sldMk cId="1800337197" sldId="418"/>
        </pc:sldMkLst>
      </pc:sldChg>
      <pc:sldChg chg="add del">
        <pc:chgData name="Pascal Grosse (Europe)" userId="eaa5d9d9-8d70-4f45-8ab9-cf7219a5f15e" providerId="ADAL" clId="{7E46B755-579C-47C6-83C9-243747F233AE}" dt="2022-03-23T14:56:14.686" v="4" actId="47"/>
        <pc:sldMkLst>
          <pc:docMk/>
          <pc:sldMk cId="4148814833" sldId="419"/>
        </pc:sldMkLst>
      </pc:sldChg>
      <pc:sldChg chg="del">
        <pc:chgData name="Pascal Grosse (Europe)" userId="eaa5d9d9-8d70-4f45-8ab9-cf7219a5f15e" providerId="ADAL" clId="{7E46B755-579C-47C6-83C9-243747F233AE}" dt="2022-03-23T15:21:52.831" v="238" actId="47"/>
        <pc:sldMkLst>
          <pc:docMk/>
          <pc:sldMk cId="3415491023" sldId="420"/>
        </pc:sldMkLst>
      </pc:sldChg>
      <pc:sldChg chg="addSp delSp modSp mod">
        <pc:chgData name="Pascal Grosse (Europe)" userId="eaa5d9d9-8d70-4f45-8ab9-cf7219a5f15e" providerId="ADAL" clId="{7E46B755-579C-47C6-83C9-243747F233AE}" dt="2022-03-23T15:39:06.899" v="306" actId="20577"/>
        <pc:sldMkLst>
          <pc:docMk/>
          <pc:sldMk cId="3485723903" sldId="421"/>
        </pc:sldMkLst>
        <pc:spChg chg="mod">
          <ac:chgData name="Pascal Grosse (Europe)" userId="eaa5d9d9-8d70-4f45-8ab9-cf7219a5f15e" providerId="ADAL" clId="{7E46B755-579C-47C6-83C9-243747F233AE}" dt="2022-03-23T15:39:06.899" v="306" actId="20577"/>
          <ac:spMkLst>
            <pc:docMk/>
            <pc:sldMk cId="3485723903" sldId="421"/>
            <ac:spMk id="2" creationId="{62D5AA61-6325-AB49-8461-FB70457FCCD3}"/>
          </ac:spMkLst>
        </pc:spChg>
        <pc:spChg chg="mod">
          <ac:chgData name="Pascal Grosse (Europe)" userId="eaa5d9d9-8d70-4f45-8ab9-cf7219a5f15e" providerId="ADAL" clId="{7E46B755-579C-47C6-83C9-243747F233AE}" dt="2022-03-23T15:12:56.590" v="86" actId="20577"/>
          <ac:spMkLst>
            <pc:docMk/>
            <pc:sldMk cId="3485723903" sldId="421"/>
            <ac:spMk id="6" creationId="{00000000-0000-0000-0000-000000000000}"/>
          </ac:spMkLst>
        </pc:spChg>
        <pc:spChg chg="mod">
          <ac:chgData name="Pascal Grosse (Europe)" userId="eaa5d9d9-8d70-4f45-8ab9-cf7219a5f15e" providerId="ADAL" clId="{7E46B755-579C-47C6-83C9-243747F233AE}" dt="2022-03-23T15:16:40.294" v="228" actId="20577"/>
          <ac:spMkLst>
            <pc:docMk/>
            <pc:sldMk cId="3485723903" sldId="421"/>
            <ac:spMk id="10" creationId="{F3511864-1ABD-45CC-9FAE-FF3685145E8A}"/>
          </ac:spMkLst>
        </pc:spChg>
        <pc:picChg chg="add del mod">
          <ac:chgData name="Pascal Grosse (Europe)" userId="eaa5d9d9-8d70-4f45-8ab9-cf7219a5f15e" providerId="ADAL" clId="{7E46B755-579C-47C6-83C9-243747F233AE}" dt="2022-03-23T15:38:59.673" v="296" actId="478"/>
          <ac:picMkLst>
            <pc:docMk/>
            <pc:sldMk cId="3485723903" sldId="421"/>
            <ac:picMk id="9" creationId="{9380380D-7FBB-4D63-A60D-49C7B9893514}"/>
          </ac:picMkLst>
        </pc:picChg>
      </pc:sldChg>
      <pc:sldChg chg="addSp delSp modSp add del mod">
        <pc:chgData name="Pascal Grosse (Europe)" userId="eaa5d9d9-8d70-4f45-8ab9-cf7219a5f15e" providerId="ADAL" clId="{7E46B755-579C-47C6-83C9-243747F233AE}" dt="2022-03-23T15:38:29.984" v="280" actId="20577"/>
        <pc:sldMkLst>
          <pc:docMk/>
          <pc:sldMk cId="1137215788" sldId="422"/>
        </pc:sldMkLst>
        <pc:spChg chg="mod">
          <ac:chgData name="Pascal Grosse (Europe)" userId="eaa5d9d9-8d70-4f45-8ab9-cf7219a5f15e" providerId="ADAL" clId="{7E46B755-579C-47C6-83C9-243747F233AE}" dt="2022-03-23T15:38:29.984" v="280" actId="20577"/>
          <ac:spMkLst>
            <pc:docMk/>
            <pc:sldMk cId="1137215788" sldId="422"/>
            <ac:spMk id="2" creationId="{62D5AA61-6325-AB49-8461-FB70457FCCD3}"/>
          </ac:spMkLst>
        </pc:spChg>
        <pc:picChg chg="add del mod">
          <ac:chgData name="Pascal Grosse (Europe)" userId="eaa5d9d9-8d70-4f45-8ab9-cf7219a5f15e" providerId="ADAL" clId="{7E46B755-579C-47C6-83C9-243747F233AE}" dt="2022-03-23T15:38:21.406" v="270" actId="478"/>
          <ac:picMkLst>
            <pc:docMk/>
            <pc:sldMk cId="1137215788" sldId="422"/>
            <ac:picMk id="13" creationId="{C4C82C85-AEC3-4FE4-B60B-FF0A31079DAD}"/>
          </ac:picMkLst>
        </pc:picChg>
      </pc:sldChg>
      <pc:sldChg chg="addSp delSp modSp add mod modClrScheme chgLayout">
        <pc:chgData name="Pascal Grosse (Europe)" userId="eaa5d9d9-8d70-4f45-8ab9-cf7219a5f15e" providerId="ADAL" clId="{7E46B755-579C-47C6-83C9-243747F233AE}" dt="2022-03-23T15:38:40.679" v="292" actId="20577"/>
        <pc:sldMkLst>
          <pc:docMk/>
          <pc:sldMk cId="765234147" sldId="423"/>
        </pc:sldMkLst>
        <pc:spChg chg="mod">
          <ac:chgData name="Pascal Grosse (Europe)" userId="eaa5d9d9-8d70-4f45-8ab9-cf7219a5f15e" providerId="ADAL" clId="{7E46B755-579C-47C6-83C9-243747F233AE}" dt="2022-03-23T15:38:40.679" v="292" actId="20577"/>
          <ac:spMkLst>
            <pc:docMk/>
            <pc:sldMk cId="765234147" sldId="423"/>
            <ac:spMk id="2" creationId="{62D5AA61-6325-AB49-8461-FB70457FCCD3}"/>
          </ac:spMkLst>
        </pc:spChg>
        <pc:spChg chg="add mod ord">
          <ac:chgData name="Pascal Grosse (Europe)" userId="eaa5d9d9-8d70-4f45-8ab9-cf7219a5f15e" providerId="ADAL" clId="{7E46B755-579C-47C6-83C9-243747F233AE}" dt="2022-03-23T15:28:10.769" v="254" actId="700"/>
          <ac:spMkLst>
            <pc:docMk/>
            <pc:sldMk cId="765234147" sldId="423"/>
            <ac:spMk id="7" creationId="{28A1D75E-0E9D-46FE-9D29-4502F903E583}"/>
          </ac:spMkLst>
        </pc:spChg>
        <pc:spChg chg="add del mod">
          <ac:chgData name="Pascal Grosse (Europe)" userId="eaa5d9d9-8d70-4f45-8ab9-cf7219a5f15e" providerId="ADAL" clId="{7E46B755-579C-47C6-83C9-243747F233AE}" dt="2022-03-23T15:28:10.769" v="254" actId="700"/>
          <ac:spMkLst>
            <pc:docMk/>
            <pc:sldMk cId="765234147" sldId="423"/>
            <ac:spMk id="10" creationId="{F3511864-1ABD-45CC-9FAE-FF3685145E8A}"/>
          </ac:spMkLst>
        </pc:spChg>
        <pc:spChg chg="add mod">
          <ac:chgData name="Pascal Grosse (Europe)" userId="eaa5d9d9-8d70-4f45-8ab9-cf7219a5f15e" providerId="ADAL" clId="{7E46B755-579C-47C6-83C9-243747F233AE}" dt="2022-03-23T15:28:19.304" v="255" actId="478"/>
          <ac:spMkLst>
            <pc:docMk/>
            <pc:sldMk cId="765234147" sldId="423"/>
            <ac:spMk id="12" creationId="{808E24B5-C2D3-4175-A27D-25EC45B18D34}"/>
          </ac:spMkLst>
        </pc:spChg>
        <pc:picChg chg="add del mod">
          <ac:chgData name="Pascal Grosse (Europe)" userId="eaa5d9d9-8d70-4f45-8ab9-cf7219a5f15e" providerId="ADAL" clId="{7E46B755-579C-47C6-83C9-243747F233AE}" dt="2022-03-23T15:06:53.294" v="48" actId="478"/>
          <ac:picMkLst>
            <pc:docMk/>
            <pc:sldMk cId="765234147" sldId="423"/>
            <ac:picMk id="5" creationId="{1C81C962-69D8-4982-99AF-0F79B1C5D3E3}"/>
          </ac:picMkLst>
        </pc:picChg>
        <pc:picChg chg="del mod">
          <ac:chgData name="Pascal Grosse (Europe)" userId="eaa5d9d9-8d70-4f45-8ab9-cf7219a5f15e" providerId="ADAL" clId="{7E46B755-579C-47C6-83C9-243747F233AE}" dt="2022-03-23T15:38:34.417" v="282" actId="478"/>
          <ac:picMkLst>
            <pc:docMk/>
            <pc:sldMk cId="765234147" sldId="423"/>
            <ac:picMk id="13" creationId="{C4C82C85-AEC3-4FE4-B60B-FF0A31079DAD}"/>
          </ac:picMkLst>
        </pc:picChg>
        <pc:picChg chg="add del mod ord">
          <ac:chgData name="Pascal Grosse (Europe)" userId="eaa5d9d9-8d70-4f45-8ab9-cf7219a5f15e" providerId="ADAL" clId="{7E46B755-579C-47C6-83C9-243747F233AE}" dt="2022-03-23T15:28:19.304" v="255" actId="478"/>
          <ac:picMkLst>
            <pc:docMk/>
            <pc:sldMk cId="765234147" sldId="423"/>
            <ac:picMk id="14" creationId="{2FB95ACE-4EC2-4A44-A02E-B07950120254}"/>
          </ac:picMkLst>
        </pc:picChg>
        <pc:picChg chg="add mod ord">
          <ac:chgData name="Pascal Grosse (Europe)" userId="eaa5d9d9-8d70-4f45-8ab9-cf7219a5f15e" providerId="ADAL" clId="{7E46B755-579C-47C6-83C9-243747F233AE}" dt="2022-03-23T15:28:10.769" v="254" actId="700"/>
          <ac:picMkLst>
            <pc:docMk/>
            <pc:sldMk cId="765234147" sldId="423"/>
            <ac:picMk id="15" creationId="{35116BD6-184E-4842-A00A-165172858E49}"/>
          </ac:picMkLst>
        </pc:picChg>
        <pc:picChg chg="del">
          <ac:chgData name="Pascal Grosse (Europe)" userId="eaa5d9d9-8d70-4f45-8ab9-cf7219a5f15e" providerId="ADAL" clId="{7E46B755-579C-47C6-83C9-243747F233AE}" dt="2022-03-23T15:02:21.071" v="7" actId="478"/>
          <ac:picMkLst>
            <pc:docMk/>
            <pc:sldMk cId="765234147" sldId="423"/>
            <ac:picMk id="1026" creationId="{4A8F3E8D-CCEF-4AB3-9950-01ED4E4D8468}"/>
          </ac:picMkLst>
        </pc:picChg>
        <pc:picChg chg="del">
          <ac:chgData name="Pascal Grosse (Europe)" userId="eaa5d9d9-8d70-4f45-8ab9-cf7219a5f15e" providerId="ADAL" clId="{7E46B755-579C-47C6-83C9-243747F233AE}" dt="2022-03-23T15:02:22.758" v="8" actId="478"/>
          <ac:picMkLst>
            <pc:docMk/>
            <pc:sldMk cId="765234147" sldId="423"/>
            <ac:picMk id="1028" creationId="{8CBA8C6B-31B1-4471-912A-6129A4FB674B}"/>
          </ac:picMkLst>
        </pc:picChg>
        <pc:picChg chg="del">
          <ac:chgData name="Pascal Grosse (Europe)" userId="eaa5d9d9-8d70-4f45-8ab9-cf7219a5f15e" providerId="ADAL" clId="{7E46B755-579C-47C6-83C9-243747F233AE}" dt="2022-03-23T15:02:24.548" v="9" actId="478"/>
          <ac:picMkLst>
            <pc:docMk/>
            <pc:sldMk cId="765234147" sldId="423"/>
            <ac:picMk id="1030" creationId="{A8FD0A01-7E09-46B0-8774-9677D08657C6}"/>
          </ac:picMkLst>
        </pc:picChg>
      </pc:sldChg>
      <pc:sldChg chg="addSp delSp modSp add mod">
        <pc:chgData name="Pascal Grosse (Europe)" userId="eaa5d9d9-8d70-4f45-8ab9-cf7219a5f15e" providerId="ADAL" clId="{7E46B755-579C-47C6-83C9-243747F233AE}" dt="2022-03-23T15:38:49.011" v="294" actId="478"/>
        <pc:sldMkLst>
          <pc:docMk/>
          <pc:sldMk cId="3785601950" sldId="424"/>
        </pc:sldMkLst>
        <pc:spChg chg="add del mod">
          <ac:chgData name="Pascal Grosse (Europe)" userId="eaa5d9d9-8d70-4f45-8ab9-cf7219a5f15e" providerId="ADAL" clId="{7E46B755-579C-47C6-83C9-243747F233AE}" dt="2022-03-23T15:11:20.401" v="58" actId="478"/>
          <ac:spMkLst>
            <pc:docMk/>
            <pc:sldMk cId="3785601950" sldId="424"/>
            <ac:spMk id="7" creationId="{2392E886-DE30-4AB2-B3DF-CFA32577244D}"/>
          </ac:spMkLst>
        </pc:spChg>
        <pc:spChg chg="mod">
          <ac:chgData name="Pascal Grosse (Europe)" userId="eaa5d9d9-8d70-4f45-8ab9-cf7219a5f15e" providerId="ADAL" clId="{7E46B755-579C-47C6-83C9-243747F233AE}" dt="2022-03-23T15:11:37.955" v="62" actId="14100"/>
          <ac:spMkLst>
            <pc:docMk/>
            <pc:sldMk cId="3785601950" sldId="424"/>
            <ac:spMk id="10" creationId="{F3511864-1ABD-45CC-9FAE-FF3685145E8A}"/>
          </ac:spMkLst>
        </pc:spChg>
        <pc:picChg chg="mod">
          <ac:chgData name="Pascal Grosse (Europe)" userId="eaa5d9d9-8d70-4f45-8ab9-cf7219a5f15e" providerId="ADAL" clId="{7E46B755-579C-47C6-83C9-243747F233AE}" dt="2022-03-23T15:06:34.131" v="47" actId="14100"/>
          <ac:picMkLst>
            <pc:docMk/>
            <pc:sldMk cId="3785601950" sldId="424"/>
            <ac:picMk id="5" creationId="{1C81C962-69D8-4982-99AF-0F79B1C5D3E3}"/>
          </ac:picMkLst>
        </pc:picChg>
        <pc:picChg chg="del mod">
          <ac:chgData name="Pascal Grosse (Europe)" userId="eaa5d9d9-8d70-4f45-8ab9-cf7219a5f15e" providerId="ADAL" clId="{7E46B755-579C-47C6-83C9-243747F233AE}" dt="2022-03-23T15:38:49.011" v="294" actId="478"/>
          <ac:picMkLst>
            <pc:docMk/>
            <pc:sldMk cId="3785601950" sldId="424"/>
            <ac:picMk id="13" creationId="{C4C82C85-AEC3-4FE4-B60B-FF0A31079DAD}"/>
          </ac:picMkLst>
        </pc:picChg>
        <pc:picChg chg="del">
          <ac:chgData name="Pascal Grosse (Europe)" userId="eaa5d9d9-8d70-4f45-8ab9-cf7219a5f15e" providerId="ADAL" clId="{7E46B755-579C-47C6-83C9-243747F233AE}" dt="2022-03-23T15:06:15.733" v="45" actId="478"/>
          <ac:picMkLst>
            <pc:docMk/>
            <pc:sldMk cId="3785601950" sldId="424"/>
            <ac:picMk id="14" creationId="{2FB95ACE-4EC2-4A44-A02E-B07950120254}"/>
          </ac:picMkLst>
        </pc:picChg>
        <pc:picChg chg="add del mod">
          <ac:chgData name="Pascal Grosse (Europe)" userId="eaa5d9d9-8d70-4f45-8ab9-cf7219a5f15e" providerId="ADAL" clId="{7E46B755-579C-47C6-83C9-243747F233AE}" dt="2022-03-23T15:11:20.401" v="58" actId="478"/>
          <ac:picMkLst>
            <pc:docMk/>
            <pc:sldMk cId="3785601950" sldId="424"/>
            <ac:picMk id="2050" creationId="{5ACDC964-AA3A-49D2-A66E-53801B1D8B41}"/>
          </ac:picMkLst>
        </pc:picChg>
        <pc:picChg chg="add mod">
          <ac:chgData name="Pascal Grosse (Europe)" userId="eaa5d9d9-8d70-4f45-8ab9-cf7219a5f15e" providerId="ADAL" clId="{7E46B755-579C-47C6-83C9-243747F233AE}" dt="2022-03-23T15:11:37.955" v="62" actId="14100"/>
          <ac:picMkLst>
            <pc:docMk/>
            <pc:sldMk cId="3785601950" sldId="424"/>
            <ac:picMk id="2052" creationId="{EEFB7A3D-ADAC-4C9F-9262-CC26EF0F96C3}"/>
          </ac:picMkLst>
        </pc:picChg>
      </pc:sldChg>
      <pc:sldChg chg="addSp delSp modSp add mod">
        <pc:chgData name="Pascal Grosse (Europe)" userId="eaa5d9d9-8d70-4f45-8ab9-cf7219a5f15e" providerId="ADAL" clId="{7E46B755-579C-47C6-83C9-243747F233AE}" dt="2022-03-23T15:39:36.635" v="326" actId="20577"/>
        <pc:sldMkLst>
          <pc:docMk/>
          <pc:sldMk cId="1034404893" sldId="425"/>
        </pc:sldMkLst>
        <pc:spChg chg="mod">
          <ac:chgData name="Pascal Grosse (Europe)" userId="eaa5d9d9-8d70-4f45-8ab9-cf7219a5f15e" providerId="ADAL" clId="{7E46B755-579C-47C6-83C9-243747F233AE}" dt="2022-03-23T15:39:36.635" v="326" actId="20577"/>
          <ac:spMkLst>
            <pc:docMk/>
            <pc:sldMk cId="1034404893" sldId="425"/>
            <ac:spMk id="2" creationId="{62D5AA61-6325-AB49-8461-FB70457FCCD3}"/>
          </ac:spMkLst>
        </pc:spChg>
        <pc:spChg chg="mod">
          <ac:chgData name="Pascal Grosse (Europe)" userId="eaa5d9d9-8d70-4f45-8ab9-cf7219a5f15e" providerId="ADAL" clId="{7E46B755-579C-47C6-83C9-243747F233AE}" dt="2022-03-23T15:16:57.158" v="230" actId="6549"/>
          <ac:spMkLst>
            <pc:docMk/>
            <pc:sldMk cId="1034404893" sldId="425"/>
            <ac:spMk id="10" creationId="{F3511864-1ABD-45CC-9FAE-FF3685145E8A}"/>
          </ac:spMkLst>
        </pc:spChg>
        <pc:picChg chg="add mod">
          <ac:chgData name="Pascal Grosse (Europe)" userId="eaa5d9d9-8d70-4f45-8ab9-cf7219a5f15e" providerId="ADAL" clId="{7E46B755-579C-47C6-83C9-243747F233AE}" dt="2022-03-23T15:19:15.033" v="233" actId="14100"/>
          <ac:picMkLst>
            <pc:docMk/>
            <pc:sldMk cId="1034404893" sldId="425"/>
            <ac:picMk id="5" creationId="{FFE2D980-9D77-4A77-A859-730CE0C2C017}"/>
          </ac:picMkLst>
        </pc:picChg>
        <pc:picChg chg="del mod">
          <ac:chgData name="Pascal Grosse (Europe)" userId="eaa5d9d9-8d70-4f45-8ab9-cf7219a5f15e" providerId="ADAL" clId="{7E46B755-579C-47C6-83C9-243747F233AE}" dt="2022-03-23T15:39:11.619" v="308" actId="478"/>
          <ac:picMkLst>
            <pc:docMk/>
            <pc:sldMk cId="1034404893" sldId="425"/>
            <ac:picMk id="9" creationId="{9380380D-7FBB-4D63-A60D-49C7B9893514}"/>
          </ac:picMkLst>
        </pc:picChg>
      </pc:sldChg>
      <pc:sldChg chg="addSp delSp modSp add mod">
        <pc:chgData name="Pascal Grosse (Europe)" userId="eaa5d9d9-8d70-4f45-8ab9-cf7219a5f15e" providerId="ADAL" clId="{7E46B755-579C-47C6-83C9-243747F233AE}" dt="2022-03-23T15:39:41.005" v="327" actId="478"/>
        <pc:sldMkLst>
          <pc:docMk/>
          <pc:sldMk cId="3539309973" sldId="426"/>
        </pc:sldMkLst>
        <pc:spChg chg="mod">
          <ac:chgData name="Pascal Grosse (Europe)" userId="eaa5d9d9-8d70-4f45-8ab9-cf7219a5f15e" providerId="ADAL" clId="{7E46B755-579C-47C6-83C9-243747F233AE}" dt="2022-03-23T15:19:26.606" v="234" actId="6549"/>
          <ac:spMkLst>
            <pc:docMk/>
            <pc:sldMk cId="3539309973" sldId="426"/>
            <ac:spMk id="10" creationId="{F3511864-1ABD-45CC-9FAE-FF3685145E8A}"/>
          </ac:spMkLst>
        </pc:spChg>
        <pc:picChg chg="add mod">
          <ac:chgData name="Pascal Grosse (Europe)" userId="eaa5d9d9-8d70-4f45-8ab9-cf7219a5f15e" providerId="ADAL" clId="{7E46B755-579C-47C6-83C9-243747F233AE}" dt="2022-03-23T15:20:55.302" v="237" actId="1076"/>
          <ac:picMkLst>
            <pc:docMk/>
            <pc:sldMk cId="3539309973" sldId="426"/>
            <ac:picMk id="5" creationId="{27B82DBB-38C5-4709-8DBA-735665481B0B}"/>
          </ac:picMkLst>
        </pc:picChg>
        <pc:picChg chg="del">
          <ac:chgData name="Pascal Grosse (Europe)" userId="eaa5d9d9-8d70-4f45-8ab9-cf7219a5f15e" providerId="ADAL" clId="{7E46B755-579C-47C6-83C9-243747F233AE}" dt="2022-03-23T15:39:41.005" v="327" actId="478"/>
          <ac:picMkLst>
            <pc:docMk/>
            <pc:sldMk cId="3539309973" sldId="426"/>
            <ac:picMk id="9" creationId="{9380380D-7FBB-4D63-A60D-49C7B9893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7128F-07FF-4FD5-9B37-8E81BD68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061327-CD5F-4CA2-9C96-00477DE7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810FB-FED9-4BD6-B115-76E3B45E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46238-BE1E-4C8B-99A2-F5C4EE65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05A5A-5E77-4E3C-92B0-3F23784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8E1F6-7E26-4255-AD6B-27C5509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6450C3-33F2-4EB7-A5D8-BB916C936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ABE19-2AC3-4361-969B-90CF40C7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55750-7702-4186-9954-8D9113C4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796DE-5C18-4B42-80E4-017062C4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A514-2076-46B1-BAAF-3E7878FBB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1E8B7-CAC2-45E6-B5F9-61BBB95B5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B355F-1B4C-4A02-BFDB-C4E1DD7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55EF4-F913-422D-821C-4A05D06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6D958-978D-4B33-819A-54B75363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BFE07-8BDB-4B32-A1AD-81B08286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0C24C-98C4-4345-82E9-98A44E91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0C0C8-5C34-43D8-AA05-039163F2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FFE7-6DE5-4441-B9BB-C0355C8D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47FB6-3034-48D0-B891-E4A363B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30007-0DD1-4BA7-9546-5CAD4B76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7977F-38E1-412E-B4EB-85E4273B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32F7F-AB3F-4F1E-862E-327AB93E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EB7B0-AD6A-45C1-9D47-5B8D99D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65B1E-3971-40ED-9EB6-C6B1931B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345BD-F605-46A6-A301-73E0795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09130-2BCC-47BB-AAA5-EC4EDA294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BC86B-2F1C-402E-9BA3-8F3016B7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64616C-D6E2-479C-899E-D43ACB26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F66A31-98BB-4CB9-B5E8-D20AC07A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2ED8A-2119-4548-BA87-7E96C21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22E6E-753F-4221-9C9E-C7416C11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53885-0B69-43C5-AE4D-34AACEDF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F00C8-ED2F-4CE2-8F2B-9746D0846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B855CE-3790-4C39-9B00-E5BC67077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B81BE8-DD4E-4B90-8AD1-24E4E2B5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35294C-C5BC-42CC-BA46-715CA1F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96FBA8-57EE-4306-A959-DF8F2375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282156-C0C0-46C5-91DE-2D52C1AC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35E5-4B98-4E10-82E9-688D8271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0E38E6-151D-4267-8707-EC90872B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13F3D8-3C4C-4098-B0BE-A9371780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DD8329-FB2B-488D-9ED5-920281CB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AF24E5-A142-45EB-8175-C4EF42EF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057CEA-05B7-4A1B-A659-8C7AD90D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085721-10D3-4C3E-BFDB-BC9B919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159A9-2897-495A-948A-07ADD7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E5C88-319D-4113-8C74-CC689260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02927E-A0EA-4107-BCA1-C14F7D4E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1658E-7664-4181-AAF8-DE06575A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F24C9-678F-4143-A6FB-16D4DC8A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3C5F1-62F7-4E61-8847-BB07842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FA0FF-4290-4037-BE13-50FFFD8C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8B8105-AF5F-4199-A8FC-CA7EAF3AC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B5147-41FA-4851-AE62-0FD59313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B6F4CA-4346-4C7D-9299-F5EAB783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61475-673E-4067-91CA-601A55F4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69E5D4-50E4-403A-84D6-46E58EEB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137F46-C021-4302-828A-D167CDFA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865D7-7A99-4050-BD03-73BBC66F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D16FF-DF54-4C5B-A381-662EADD1D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9E7B-CAFE-4980-AADC-8913A699C7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5187A-6DF0-4517-9349-8583BE53D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EC4C0-B01F-4722-BED0-8456EB87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Agimont" TargetMode="External"/><Relationship Id="rId13" Type="http://schemas.openxmlformats.org/officeDocument/2006/relationships/hyperlink" Target="https://fr.wikipedia.org/wiki/Hermeton-sur-Meuse" TargetMode="External"/><Relationship Id="rId18" Type="http://schemas.openxmlformats.org/officeDocument/2006/relationships/image" Target="../media/image3.jpeg"/><Relationship Id="rId3" Type="http://schemas.openxmlformats.org/officeDocument/2006/relationships/hyperlink" Target="https://fr.wikipedia.org/wiki/Commune_de_Belgique" TargetMode="External"/><Relationship Id="rId7" Type="http://schemas.openxmlformats.org/officeDocument/2006/relationships/hyperlink" Target="https://fr.wikipedia.org/wiki/Province_de_Namur" TargetMode="External"/><Relationship Id="rId12" Type="http://schemas.openxmlformats.org/officeDocument/2006/relationships/hyperlink" Target="https://fr.wikipedia.org/wiki/Heer_(Belgique)" TargetMode="External"/><Relationship Id="rId17" Type="http://schemas.openxmlformats.org/officeDocument/2006/relationships/image" Target="cid:EA8A571E-F509-4293-99B0-941FF9BB52A2" TargetMode="External"/><Relationship Id="rId2" Type="http://schemas.openxmlformats.org/officeDocument/2006/relationships/hyperlink" Target="https://fr.wikipedia.org/wiki/Wallon" TargetMode="Externa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ipedia.org/wiki/R%C3%A9gion_wallonne" TargetMode="External"/><Relationship Id="rId11" Type="http://schemas.openxmlformats.org/officeDocument/2006/relationships/hyperlink" Target="https://fr.wikipedia.org/wiki/Hasti%C3%A8re-par-del%C3%A0" TargetMode="External"/><Relationship Id="rId5" Type="http://schemas.openxmlformats.org/officeDocument/2006/relationships/hyperlink" Target="https://fr.wikipedia.org/wiki/Belgique" TargetMode="External"/><Relationship Id="rId15" Type="http://schemas.openxmlformats.org/officeDocument/2006/relationships/hyperlink" Target="https://fr.wikipedia.org/wiki/Meuse_(fleuve)" TargetMode="External"/><Relationship Id="rId10" Type="http://schemas.openxmlformats.org/officeDocument/2006/relationships/hyperlink" Target="https://fr.wikipedia.org/wiki/Hasti%C3%A8re-Lavaux" TargetMode="External"/><Relationship Id="rId19" Type="http://schemas.openxmlformats.org/officeDocument/2006/relationships/image" Target="../media/image4.jpeg"/><Relationship Id="rId4" Type="http://schemas.openxmlformats.org/officeDocument/2006/relationships/hyperlink" Target="https://fr.wikipedia.org/wiki/Communaut%C3%A9_fran%C3%A7aise_de_Belgique" TargetMode="External"/><Relationship Id="rId9" Type="http://schemas.openxmlformats.org/officeDocument/2006/relationships/hyperlink" Target="https://fr.wikipedia.org/wiki/Blaimont" TargetMode="External"/><Relationship Id="rId14" Type="http://schemas.openxmlformats.org/officeDocument/2006/relationships/hyperlink" Target="https://fr.wikipedia.org/wiki/Wauls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cid:EA8A571E-F509-4293-99B0-941FF9BB52A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Assemblée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 lnSpcReduction="10000"/>
          </a:bodyPr>
          <a:lstStyle/>
          <a:p>
            <a:pPr algn="l"/>
            <a:r>
              <a:rPr lang="fr-CH" b="1" dirty="0">
                <a:solidFill>
                  <a:schemeClr val="accent4"/>
                </a:solidFill>
              </a:rPr>
              <a:t>Pascal Grosse</a:t>
            </a:r>
          </a:p>
          <a:p>
            <a:pPr algn="l"/>
            <a:r>
              <a:rPr lang="fr-CH" dirty="0">
                <a:solidFill>
                  <a:schemeClr val="accent4"/>
                </a:solidFill>
              </a:rPr>
              <a:t>Gouverneur 2022 – 2023</a:t>
            </a:r>
          </a:p>
          <a:p>
            <a:pPr algn="l"/>
            <a:r>
              <a:rPr lang="fr-CH" dirty="0">
                <a:solidFill>
                  <a:schemeClr val="accent4"/>
                </a:solidFill>
              </a:rPr>
              <a:t>En couple depuis plus de 30 ans, 3 enfants</a:t>
            </a:r>
          </a:p>
          <a:p>
            <a:pPr algn="l"/>
            <a:r>
              <a:rPr lang="fr-CH" dirty="0">
                <a:solidFill>
                  <a:schemeClr val="accent4"/>
                </a:solidFill>
              </a:rPr>
              <a:t>En activité professionnelle : </a:t>
            </a:r>
            <a:r>
              <a:rPr lang="fr-CH" dirty="0" err="1">
                <a:solidFill>
                  <a:schemeClr val="accent4"/>
                </a:solidFill>
              </a:rPr>
              <a:t>Lobbyeur</a:t>
            </a:r>
            <a:r>
              <a:rPr lang="fr-CH" dirty="0">
                <a:solidFill>
                  <a:schemeClr val="accent4"/>
                </a:solidFill>
              </a:rPr>
              <a:t> en Informatique </a:t>
            </a:r>
            <a:br>
              <a:rPr lang="fr-CH" dirty="0">
                <a:solidFill>
                  <a:schemeClr val="accent4"/>
                </a:solidFill>
              </a:rPr>
            </a:b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4"/>
                </a:solidFill>
              </a:rPr>
              <a:t>Rotarien depuis 1996 – Multiples rôles dans le Comité et les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4"/>
                </a:solidFill>
              </a:rPr>
              <a:t>Commissions de Club.</a:t>
            </a:r>
          </a:p>
          <a:p>
            <a:pPr algn="l"/>
            <a:endParaRPr lang="fr-CH" dirty="0">
              <a:solidFill>
                <a:schemeClr val="accent4"/>
              </a:solidFill>
            </a:endParaRPr>
          </a:p>
          <a:p>
            <a:pPr algn="l"/>
            <a:r>
              <a:rPr lang="fr-CH" dirty="0">
                <a:solidFill>
                  <a:schemeClr val="accent4"/>
                </a:solidFill>
              </a:rPr>
              <a:t>RC Hastière – Club trentenaire (ex D2170)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665B6FE-D37B-4324-8C06-F2512C5A5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1600" y="2857501"/>
            <a:ext cx="33527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Assemblée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180" y="2061697"/>
            <a:ext cx="10870620" cy="3426935"/>
          </a:xfrm>
        </p:spPr>
        <p:txBody>
          <a:bodyPr>
            <a:normAutofit/>
          </a:bodyPr>
          <a:lstStyle/>
          <a:p>
            <a:pPr algn="l"/>
            <a:r>
              <a:rPr lang="fr-FR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Hastière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(en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Wallon"/>
              </a:rPr>
              <a:t>wallon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Astire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est une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mmune de Belgique"/>
              </a:rPr>
              <a:t>commune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Communauté française de Belgique"/>
              </a:rPr>
              <a:t>francophone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Belgique"/>
              </a:rPr>
              <a:t>Belgique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située en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Région wallonne"/>
              </a:rPr>
              <a:t>Région wallonne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dans la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Province de Namur"/>
              </a:rPr>
              <a:t>province de Namur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Créée en 1977 par la fusion de communes d'</a:t>
            </a:r>
            <a:r>
              <a:rPr lang="fr-FR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Agimont"/>
              </a:rPr>
              <a:t>Agimont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Blaimont"/>
              </a:rPr>
              <a:t>Blaimont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Hastière-Lavaux"/>
              </a:rPr>
              <a:t>Hastière-Lavaux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Hastière-par-delà"/>
              </a:rPr>
              <a:t>Hastière-par-delà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Heer (Belgique)"/>
              </a:rPr>
              <a:t>Heer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Hermeton-sur-Meuse"/>
              </a:rPr>
              <a:t>Hermeton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Hermeton-sur-Meuse"/>
              </a:rPr>
              <a:t>-sur-Meuse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Waulsort"/>
              </a:rPr>
              <a:t>Waulsort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c'est une des rares nouvelles communes se trouvant à cheval sur la </a:t>
            </a:r>
            <a:r>
              <a:rPr lang="fr-FR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Meuse (fleuve)"/>
              </a:rPr>
              <a:t>Meuse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Située entre Dinant et Givet (Fr), elle compte quelques 5.000 habitants.</a:t>
            </a:r>
          </a:p>
          <a:p>
            <a:pPr algn="l"/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astière">
            <a:extLst>
              <a:ext uri="{FF2B5EF4-FFF2-40B4-BE49-F238E27FC236}">
                <a16:creationId xmlns:a16="http://schemas.microsoft.com/office/drawing/2014/main" id="{4A8F3E8D-CCEF-4AB3-9950-01ED4E4D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1" y="3460977"/>
            <a:ext cx="3537306" cy="26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hastière commune">
            <a:extLst>
              <a:ext uri="{FF2B5EF4-FFF2-40B4-BE49-F238E27FC236}">
                <a16:creationId xmlns:a16="http://schemas.microsoft.com/office/drawing/2014/main" id="{8CBA8C6B-31B1-4471-912A-6129A4FB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5" y="4083095"/>
            <a:ext cx="3099735" cy="20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’images pour chateau de freyr">
            <a:extLst>
              <a:ext uri="{FF2B5EF4-FFF2-40B4-BE49-F238E27FC236}">
                <a16:creationId xmlns:a16="http://schemas.microsoft.com/office/drawing/2014/main" id="{A8FD0A01-7E09-46B0-8774-9677D086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96" y="4083095"/>
            <a:ext cx="3640223" cy="20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Assemblée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8A1D75E-0E9D-46FE-9D29-4502F903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Espace réservé pour une image  5" descr="A propos de nous | Rotary - Travail – Microsoft​ Edge">
            <a:extLst>
              <a:ext uri="{FF2B5EF4-FFF2-40B4-BE49-F238E27FC236}">
                <a16:creationId xmlns:a16="http://schemas.microsoft.com/office/drawing/2014/main" id="{35116BD6-184E-4842-A00A-165172858E4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2016125"/>
            <a:ext cx="11566525" cy="3524250"/>
          </a:xfrm>
        </p:spPr>
      </p:pic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08E24B5-C2D3-4175-A27D-25EC45B1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090" y="2015700"/>
            <a:ext cx="17528670" cy="581402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81C962-69D8-4982-99AF-0F79B1C5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0" y="2015699"/>
            <a:ext cx="8403797" cy="4675196"/>
          </a:xfrm>
          <a:prstGeom prst="rect">
            <a:avLst/>
          </a:prstGeom>
        </p:spPr>
      </p:pic>
      <p:pic>
        <p:nvPicPr>
          <p:cNvPr id="2052" name="Picture 4" descr="Justine DEGAND">
            <a:extLst>
              <a:ext uri="{FF2B5EF4-FFF2-40B4-BE49-F238E27FC236}">
                <a16:creationId xmlns:a16="http://schemas.microsoft.com/office/drawing/2014/main" id="{EEFB7A3D-ADAC-4C9F-9262-CC26EF0F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4" y="2555187"/>
            <a:ext cx="2524954" cy="33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Assemblée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/>
          </a:bodyPr>
          <a:lstStyle/>
          <a:p>
            <a:pPr algn="l"/>
            <a:endParaRPr lang="fr-CH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QUIZ</a:t>
            </a:r>
          </a:p>
          <a:p>
            <a:pPr algn="l"/>
            <a:endParaRPr lang="en-US" dirty="0">
              <a:solidFill>
                <a:schemeClr val="accent4"/>
              </a:solidFill>
            </a:endParaRPr>
          </a:p>
          <a:p>
            <a:pPr algn="l"/>
            <a:r>
              <a:rPr lang="en-US" dirty="0">
                <a:solidFill>
                  <a:schemeClr val="accent4"/>
                </a:solidFill>
              </a:rPr>
              <a:t>“Qui a </a:t>
            </a:r>
            <a:r>
              <a:rPr lang="en-US" dirty="0" err="1">
                <a:solidFill>
                  <a:schemeClr val="accent4"/>
                </a:solidFill>
              </a:rPr>
              <a:t>composé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l’hymne</a:t>
            </a:r>
            <a:r>
              <a:rPr lang="en-US" dirty="0">
                <a:solidFill>
                  <a:schemeClr val="accent4"/>
                </a:solidFill>
              </a:rPr>
              <a:t> du Rotary International ?”</a:t>
            </a:r>
          </a:p>
          <a:p>
            <a:pPr algn="l"/>
            <a:r>
              <a:rPr lang="en-US" dirty="0">
                <a:solidFill>
                  <a:schemeClr val="accent4"/>
                </a:solidFill>
              </a:rPr>
              <a:t>1. Mozart</a:t>
            </a:r>
          </a:p>
          <a:p>
            <a:pPr algn="l"/>
            <a:r>
              <a:rPr lang="en-US" dirty="0">
                <a:solidFill>
                  <a:schemeClr val="accent4"/>
                </a:solidFill>
              </a:rPr>
              <a:t>2. Schubert</a:t>
            </a:r>
          </a:p>
          <a:p>
            <a:pPr algn="l"/>
            <a:r>
              <a:rPr lang="en-US" dirty="0">
                <a:solidFill>
                  <a:schemeClr val="accent4"/>
                </a:solidFill>
              </a:rPr>
              <a:t>3. Beethoven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2022-2023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Assemblée 2022 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/>
          </a:bodyPr>
          <a:lstStyle/>
          <a:p>
            <a:pPr algn="l"/>
            <a:endParaRPr lang="fr-CH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2022-2023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E2D980-9D77-4A77-A859-730CE0C2C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4" y="2219514"/>
            <a:ext cx="2828925" cy="37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/>
          </a:bodyPr>
          <a:lstStyle/>
          <a:p>
            <a:pPr algn="l"/>
            <a:endParaRPr lang="fr-CH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Assemblée 2022-2023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B82DBB-38C5-4709-8DBA-735665481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469" y="2015699"/>
            <a:ext cx="7100193" cy="48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217</Words>
  <Application>Microsoft Office PowerPoint</Application>
  <PresentationFormat>Grand écran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Grosse (Europe)</dc:creator>
  <cp:lastModifiedBy>Pascal Grosse (Europe)</cp:lastModifiedBy>
  <cp:revision>2</cp:revision>
  <dcterms:created xsi:type="dcterms:W3CDTF">2022-03-15T16:13:32Z</dcterms:created>
  <dcterms:modified xsi:type="dcterms:W3CDTF">2022-03-23T15:39:41Z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37e5cc-ed1f-4ad6-a881-35c0f1c6f3d8_Enabled">
    <vt:lpwstr>true</vt:lpwstr>
  </property>
  <property fmtid="{D5CDD505-2E9C-101B-9397-08002B2CF9AE}" pid="3" name="MSIP_Label_4637e5cc-ed1f-4ad6-a881-35c0f1c6f3d8_SetDate">
    <vt:lpwstr>2022-03-15T16:13:32Z</vt:lpwstr>
  </property>
  <property fmtid="{D5CDD505-2E9C-101B-9397-08002B2CF9AE}" pid="4" name="MSIP_Label_4637e5cc-ed1f-4ad6-a881-35c0f1c6f3d8_Method">
    <vt:lpwstr>Standard</vt:lpwstr>
  </property>
  <property fmtid="{D5CDD505-2E9C-101B-9397-08002B2CF9AE}" pid="5" name="MSIP_Label_4637e5cc-ed1f-4ad6-a881-35c0f1c6f3d8_Name">
    <vt:lpwstr>General</vt:lpwstr>
  </property>
  <property fmtid="{D5CDD505-2E9C-101B-9397-08002B2CF9AE}" pid="6" name="MSIP_Label_4637e5cc-ed1f-4ad6-a881-35c0f1c6f3d8_SiteId">
    <vt:lpwstr>e3cf3c98-a978-465f-8254-9d541eeea73c</vt:lpwstr>
  </property>
  <property fmtid="{D5CDD505-2E9C-101B-9397-08002B2CF9AE}" pid="7" name="MSIP_Label_4637e5cc-ed1f-4ad6-a881-35c0f1c6f3d8_ActionId">
    <vt:lpwstr>c8dda044-52c7-4550-83b7-9f1229f8afa4</vt:lpwstr>
  </property>
  <property fmtid="{D5CDD505-2E9C-101B-9397-08002B2CF9AE}" pid="8" name="MSIP_Label_4637e5cc-ed1f-4ad6-a881-35c0f1c6f3d8_ContentBits">
    <vt:lpwstr>0</vt:lpwstr>
  </property>
</Properties>
</file>