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1"/>
    <p:sldMasterId id="2147483664" r:id="rId2"/>
    <p:sldMasterId id="2147483688" r:id="rId3"/>
    <p:sldMasterId id="2147484372" r:id="rId4"/>
  </p:sldMasterIdLst>
  <p:notesMasterIdLst>
    <p:notesMasterId r:id="rId8"/>
  </p:notesMasterIdLst>
  <p:handoutMasterIdLst>
    <p:handoutMasterId r:id="rId9"/>
  </p:handoutMasterIdLst>
  <p:sldIdLst>
    <p:sldId id="419" r:id="rId5"/>
    <p:sldId id="423" r:id="rId6"/>
    <p:sldId id="431" r:id="rId7"/>
  </p:sldIdLst>
  <p:sldSz cx="9144000" cy="6858000" type="screen4x3"/>
  <p:notesSz cx="6881813" cy="9661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3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164B"/>
    <a:srgbClr val="D91B5C"/>
    <a:srgbClr val="872175"/>
    <a:srgbClr val="005DAA"/>
    <a:srgbClr val="58585A"/>
    <a:srgbClr val="FF7600"/>
    <a:srgbClr val="009999"/>
    <a:srgbClr val="00AEEF"/>
    <a:srgbClr val="01B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125" autoAdjust="0"/>
    <p:restoredTop sz="95399" autoAdjust="0"/>
  </p:normalViewPr>
  <p:slideViewPr>
    <p:cSldViewPr>
      <p:cViewPr varScale="1">
        <p:scale>
          <a:sx n="79" d="100"/>
          <a:sy n="79" d="100"/>
        </p:scale>
        <p:origin x="917" y="67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59" d="100"/>
          <a:sy n="159" d="100"/>
        </p:scale>
        <p:origin x="-6480" y="-104"/>
      </p:cViewPr>
      <p:guideLst>
        <p:guide orient="horz" pos="3043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ivate%20data\Liste%20des%20pays%20-%202202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solidFill>
                  <a:srgbClr val="002060"/>
                </a:solidFill>
                <a:effectLst/>
              </a:rPr>
              <a:t>YEP 2022-2023</a:t>
            </a:r>
            <a:endParaRPr lang="en-GB" sz="1400">
              <a:solidFill>
                <a:srgbClr val="002060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B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presentation!$B$1</c:f>
              <c:strCache>
                <c:ptCount val="1"/>
                <c:pt idx="0">
                  <c:v>Dest.1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presentation!$A$2:$A$16</c:f>
              <c:strCache>
                <c:ptCount val="15"/>
                <c:pt idx="0">
                  <c:v>Argentina</c:v>
                </c:pt>
                <c:pt idx="1">
                  <c:v>Brazil</c:v>
                </c:pt>
                <c:pt idx="2">
                  <c:v>Canada</c:v>
                </c:pt>
                <c:pt idx="3">
                  <c:v>Chile</c:v>
                </c:pt>
                <c:pt idx="4">
                  <c:v>Colombia</c:v>
                </c:pt>
                <c:pt idx="5">
                  <c:v>Denmark</c:v>
                </c:pt>
                <c:pt idx="6">
                  <c:v>Ecuador</c:v>
                </c:pt>
                <c:pt idx="7">
                  <c:v>Finland</c:v>
                </c:pt>
                <c:pt idx="8">
                  <c:v>Iceland</c:v>
                </c:pt>
                <c:pt idx="9">
                  <c:v>Italy</c:v>
                </c:pt>
                <c:pt idx="10">
                  <c:v>Japan</c:v>
                </c:pt>
                <c:pt idx="11">
                  <c:v>Mexico</c:v>
                </c:pt>
                <c:pt idx="12">
                  <c:v>Spain</c:v>
                </c:pt>
                <c:pt idx="13">
                  <c:v>Taiwan</c:v>
                </c:pt>
                <c:pt idx="14">
                  <c:v>USA</c:v>
                </c:pt>
              </c:strCache>
            </c:strRef>
          </c:cat>
          <c:val>
            <c:numRef>
              <c:f>presentation!$B$2:$B$16</c:f>
              <c:numCache>
                <c:formatCode>General</c:formatCode>
                <c:ptCount val="15"/>
                <c:pt idx="0">
                  <c:v>9</c:v>
                </c:pt>
                <c:pt idx="1">
                  <c:v>1</c:v>
                </c:pt>
                <c:pt idx="2">
                  <c:v>8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  <c:pt idx="11">
                  <c:v>9</c:v>
                </c:pt>
                <c:pt idx="12">
                  <c:v>1</c:v>
                </c:pt>
                <c:pt idx="13">
                  <c:v>1</c:v>
                </c:pt>
                <c:pt idx="1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F6-4B4F-A46C-F607AE429378}"/>
            </c:ext>
          </c:extLst>
        </c:ser>
        <c:ser>
          <c:idx val="1"/>
          <c:order val="1"/>
          <c:tx>
            <c:strRef>
              <c:f>presentation!$C$1</c:f>
              <c:strCache>
                <c:ptCount val="1"/>
                <c:pt idx="0">
                  <c:v>Places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presentation!$A$2:$A$16</c:f>
              <c:strCache>
                <c:ptCount val="15"/>
                <c:pt idx="0">
                  <c:v>Argentina</c:v>
                </c:pt>
                <c:pt idx="1">
                  <c:v>Brazil</c:v>
                </c:pt>
                <c:pt idx="2">
                  <c:v>Canada</c:v>
                </c:pt>
                <c:pt idx="3">
                  <c:v>Chile</c:v>
                </c:pt>
                <c:pt idx="4">
                  <c:v>Colombia</c:v>
                </c:pt>
                <c:pt idx="5">
                  <c:v>Denmark</c:v>
                </c:pt>
                <c:pt idx="6">
                  <c:v>Ecuador</c:v>
                </c:pt>
                <c:pt idx="7">
                  <c:v>Finland</c:v>
                </c:pt>
                <c:pt idx="8">
                  <c:v>Iceland</c:v>
                </c:pt>
                <c:pt idx="9">
                  <c:v>Italy</c:v>
                </c:pt>
                <c:pt idx="10">
                  <c:v>Japan</c:v>
                </c:pt>
                <c:pt idx="11">
                  <c:v>Mexico</c:v>
                </c:pt>
                <c:pt idx="12">
                  <c:v>Spain</c:v>
                </c:pt>
                <c:pt idx="13">
                  <c:v>Taiwan</c:v>
                </c:pt>
                <c:pt idx="14">
                  <c:v>USA</c:v>
                </c:pt>
              </c:strCache>
            </c:strRef>
          </c:cat>
          <c:val>
            <c:numRef>
              <c:f>presentation!$C$2:$C$16</c:f>
              <c:numCache>
                <c:formatCode>General</c:formatCode>
                <c:ptCount val="15"/>
                <c:pt idx="0">
                  <c:v>16</c:v>
                </c:pt>
                <c:pt idx="1">
                  <c:v>2</c:v>
                </c:pt>
                <c:pt idx="2">
                  <c:v>6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3</c:v>
                </c:pt>
                <c:pt idx="7">
                  <c:v>3</c:v>
                </c:pt>
                <c:pt idx="8">
                  <c:v>0</c:v>
                </c:pt>
                <c:pt idx="9">
                  <c:v>2</c:v>
                </c:pt>
                <c:pt idx="10">
                  <c:v>2</c:v>
                </c:pt>
                <c:pt idx="11">
                  <c:v>12</c:v>
                </c:pt>
                <c:pt idx="12">
                  <c:v>3</c:v>
                </c:pt>
                <c:pt idx="13">
                  <c:v>1</c:v>
                </c:pt>
                <c:pt idx="1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F6-4B4F-A46C-F607AE4293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19361120"/>
        <c:axId val="1507069376"/>
      </c:barChart>
      <c:catAx>
        <c:axId val="141936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BE"/>
          </a:p>
        </c:txPr>
        <c:crossAx val="1507069376"/>
        <c:crosses val="autoZero"/>
        <c:auto val="1"/>
        <c:lblAlgn val="ctr"/>
        <c:lblOffset val="100"/>
        <c:noMultiLvlLbl val="0"/>
      </c:catAx>
      <c:valAx>
        <c:axId val="1507069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BE"/>
          </a:p>
        </c:txPr>
        <c:crossAx val="1419361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B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29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7338"/>
            <a:ext cx="29829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9177338"/>
            <a:ext cx="29829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pPr>
              <a:defRPr/>
            </a:pPr>
            <a:fld id="{74C9185B-EBCF-47C1-8C68-97688EBDA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734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29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5525" y="723900"/>
            <a:ext cx="4830763" cy="3622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589463"/>
            <a:ext cx="5046663" cy="434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7338"/>
            <a:ext cx="29829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9177338"/>
            <a:ext cx="29829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pPr>
              <a:defRPr/>
            </a:pPr>
            <a:fld id="{FC567462-9786-4354-99C7-A2B838F424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833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492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7899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9640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3053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864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974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5378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5309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81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77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6350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31007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553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664376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BB2914-86C7-DF42-A304-9A6A7E31B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D64BA6-4A56-0144-8E18-330AF61B9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D7B73F-CB45-E842-B0CF-FC70C532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930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2448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6248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366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189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6748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57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02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0225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89629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246C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  <a:latin typeface="Georgia"/>
                <a:cs typeface="Georgia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4551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02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84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2030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5017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462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00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0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7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90" y="6165851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4" r:id="rId1"/>
    <p:sldLayoutId id="2147484345" r:id="rId2"/>
    <p:sldLayoutId id="2147484346" r:id="rId3"/>
    <p:sldLayoutId id="2147484347" r:id="rId4"/>
    <p:sldLayoutId id="2147484348" r:id="rId5"/>
    <p:sldLayoutId id="2147484349" r:id="rId6"/>
    <p:sldLayoutId id="2147484377" r:id="rId7"/>
    <p:sldLayoutId id="2147484378" r:id="rId8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86600" y="6477001"/>
            <a:ext cx="1600200" cy="1384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>
              <a:defRPr/>
            </a:pPr>
            <a:r>
              <a:rPr lang="en-US" altLang="en-US" sz="900">
                <a:solidFill>
                  <a:srgbClr val="BCBDC0"/>
                </a:solidFill>
                <a:latin typeface="Arial Narrow" panose="020B0606020202030204" pitchFamily="34" charset="0"/>
              </a:rPr>
              <a:t>TITLE  |  </a:t>
            </a:r>
            <a:fld id="{D89FE19B-765A-405B-8779-560C50FF5A67}" type="slidenum">
              <a:rPr lang="en-US" altLang="en-US" sz="900" smtClean="0">
                <a:solidFill>
                  <a:srgbClr val="BCBDC0"/>
                </a:solidFill>
                <a:latin typeface="Arial Narrow" panose="020B0606020202030204" pitchFamily="34" charset="0"/>
              </a:rPr>
              <a:pPr algn="r">
                <a:defRPr/>
              </a:pPr>
              <a:t>‹#›</a:t>
            </a:fld>
            <a:r>
              <a:rPr lang="en-US" altLang="en-US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en-US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1" name="Picture 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1"/>
            <a:ext cx="895350" cy="336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9" r:id="rId1"/>
    <p:sldLayoutId id="2147484360" r:id="rId2"/>
    <p:sldLayoutId id="2147484361" r:id="rId3"/>
    <p:sldLayoutId id="2147484362" r:id="rId4"/>
    <p:sldLayoutId id="2147484363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  <p:sldLayoutId id="2147484356" r:id="rId12"/>
    <p:sldLayoutId id="2147484357" r:id="rId13"/>
    <p:sldLayoutId id="2147484364" r:id="rId14"/>
    <p:sldLayoutId id="2147484376" r:id="rId1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62800" y="6477001"/>
            <a:ext cx="1524000" cy="1384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>
              <a:defRPr/>
            </a:pPr>
            <a:r>
              <a:rPr lang="en-US" altLang="en-US" sz="900">
                <a:solidFill>
                  <a:srgbClr val="BCBDC0"/>
                </a:solidFill>
                <a:latin typeface="Arial Narrow" panose="020B0606020202030204" pitchFamily="34" charset="0"/>
              </a:rPr>
              <a:t>TITLE |  </a:t>
            </a:r>
            <a:fld id="{EA6D5537-3A78-4138-972E-C8749F323EF2}" type="slidenum">
              <a:rPr lang="en-US" altLang="en-US" sz="900" smtClean="0">
                <a:solidFill>
                  <a:srgbClr val="BCBDC0"/>
                </a:solidFill>
                <a:latin typeface="Arial Narrow" panose="020B0606020202030204" pitchFamily="34" charset="0"/>
              </a:rPr>
              <a:pPr algn="r">
                <a:defRPr/>
              </a:pPr>
              <a:t>‹#›</a:t>
            </a:fld>
            <a:r>
              <a:rPr lang="en-US" altLang="en-US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en-US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1"/>
            <a:ext cx="895350" cy="336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66" r:id="rId1"/>
    <p:sldLayoutId id="2147484367" r:id="rId2"/>
    <p:sldLayoutId id="2147484368" r:id="rId3"/>
    <p:sldLayoutId id="2147484369" r:id="rId4"/>
    <p:sldLayoutId id="2147484370" r:id="rId5"/>
    <p:sldLayoutId id="2147484371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1008939B-D60D-8B42-B8C1-4CC926CB5C4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94" y="6109570"/>
            <a:ext cx="748430" cy="74843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C752349-DCDE-7649-9C8E-89B68C0DD09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97" y="6211257"/>
            <a:ext cx="727299" cy="54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59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3" r:id="rId1"/>
    <p:sldLayoutId id="2147484374" r:id="rId2"/>
    <p:sldLayoutId id="2147484375" r:id="rId3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EA8A571E-F509-4293-99B0-941FF9BB52A2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EA8A571E-F509-4293-99B0-941FF9BB52A2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914515"/>
            <a:ext cx="8229600" cy="823031"/>
          </a:xfrm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Youth Exchange Program</a:t>
            </a:r>
            <a:endParaRPr lang="fr-BE" b="1" dirty="0">
              <a:solidFill>
                <a:srgbClr val="002060"/>
              </a:solidFill>
            </a:endParaRPr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A7440A11-BE6B-424B-A867-51FB515392E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04800" y="3625155"/>
            <a:ext cx="8534400" cy="990600"/>
          </a:xfrm>
        </p:spPr>
        <p:txBody>
          <a:bodyPr/>
          <a:lstStyle/>
          <a:p>
            <a:pPr marL="0" indent="0" algn="ctr">
              <a:buNone/>
            </a:pPr>
            <a:r>
              <a:rPr lang="fr-FR" sz="2800" dirty="0">
                <a:solidFill>
                  <a:srgbClr val="002060"/>
                </a:solidFill>
              </a:rPr>
              <a:t>Quel est le nombre de pays avec lesquels nous organisons des échanges ?</a:t>
            </a:r>
            <a:endParaRPr lang="fr-BE" sz="2800" dirty="0">
              <a:solidFill>
                <a:srgbClr val="002060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2A40814-FA29-4DDB-B37B-094444EB1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120" y="634284"/>
            <a:ext cx="5163760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81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A8A571E-F509-4293-99B0-941FF9BB52A2" descr="cid:EA8A571E-F509-4293-99B0-941FF9BB52A2">
            <a:extLst>
              <a:ext uri="{FF2B5EF4-FFF2-40B4-BE49-F238E27FC236}">
                <a16:creationId xmlns:a16="http://schemas.microsoft.com/office/drawing/2014/main" id="{0D419A43-B638-47BC-9955-CE1A519FC5E4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386" y="457200"/>
            <a:ext cx="5166360" cy="82450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ous-titre 6">
            <a:extLst>
              <a:ext uri="{FF2B5EF4-FFF2-40B4-BE49-F238E27FC236}">
                <a16:creationId xmlns:a16="http://schemas.microsoft.com/office/drawing/2014/main" id="{57540DDB-5AE1-4990-80D9-2AD2C843069E}"/>
              </a:ext>
            </a:extLst>
          </p:cNvPr>
          <p:cNvSpPr txBox="1">
            <a:spLocks/>
          </p:cNvSpPr>
          <p:nvPr/>
        </p:nvSpPr>
        <p:spPr>
          <a:xfrm>
            <a:off x="304800" y="2529500"/>
            <a:ext cx="8534400" cy="3337900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800" dirty="0">
                <a:solidFill>
                  <a:srgbClr val="002060"/>
                </a:solidFill>
              </a:rPr>
              <a:t>STEP 		Short </a:t>
            </a:r>
            <a:r>
              <a:rPr lang="fr-FR" sz="2800" dirty="0" err="1">
                <a:solidFill>
                  <a:srgbClr val="002060"/>
                </a:solidFill>
              </a:rPr>
              <a:t>Term</a:t>
            </a:r>
            <a:r>
              <a:rPr lang="fr-FR" sz="2800" dirty="0">
                <a:solidFill>
                  <a:srgbClr val="002060"/>
                </a:solidFill>
              </a:rPr>
              <a:t> Exchange Program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2060"/>
                </a:solidFill>
              </a:rPr>
              <a:t>LTEP		Long </a:t>
            </a:r>
            <a:r>
              <a:rPr lang="fr-FR" sz="2800" dirty="0" err="1">
                <a:solidFill>
                  <a:srgbClr val="002060"/>
                </a:solidFill>
              </a:rPr>
              <a:t>Term</a:t>
            </a:r>
            <a:r>
              <a:rPr lang="fr-FR" sz="2800" dirty="0">
                <a:solidFill>
                  <a:srgbClr val="002060"/>
                </a:solidFill>
              </a:rPr>
              <a:t> Exchange Program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2060"/>
                </a:solidFill>
              </a:rPr>
              <a:t>HEP		Holiday Exchange Program (Camps)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2060"/>
                </a:solidFill>
              </a:rPr>
              <a:t>RYLA		Rotary Youth Leadership Awards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2060"/>
                </a:solidFill>
              </a:rPr>
              <a:t>NGSE		New </a:t>
            </a:r>
            <a:r>
              <a:rPr lang="fr-FR" sz="2800" dirty="0" err="1">
                <a:solidFill>
                  <a:srgbClr val="002060"/>
                </a:solidFill>
              </a:rPr>
              <a:t>Generation</a:t>
            </a:r>
            <a:r>
              <a:rPr lang="fr-FR" sz="2800" dirty="0">
                <a:solidFill>
                  <a:srgbClr val="002060"/>
                </a:solidFill>
              </a:rPr>
              <a:t> Service Exchange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2060"/>
                </a:solidFill>
              </a:rPr>
              <a:t>Family to Family</a:t>
            </a:r>
          </a:p>
          <a:p>
            <a:pPr marL="0" indent="0">
              <a:buNone/>
            </a:pPr>
            <a:endParaRPr lang="fr-FR" sz="2800" dirty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BE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670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A8A571E-F509-4293-99B0-941FF9BB52A2" descr="cid:EA8A571E-F509-4293-99B0-941FF9BB52A2">
            <a:extLst>
              <a:ext uri="{FF2B5EF4-FFF2-40B4-BE49-F238E27FC236}">
                <a16:creationId xmlns:a16="http://schemas.microsoft.com/office/drawing/2014/main" id="{0D419A43-B638-47BC-9955-CE1A519FC5E4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386" y="457200"/>
            <a:ext cx="5166360" cy="82450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1517EC4-0209-4465-B62C-822402EDF644}"/>
              </a:ext>
            </a:extLst>
          </p:cNvPr>
          <p:cNvSpPr txBox="1">
            <a:spLocks/>
          </p:cNvSpPr>
          <p:nvPr/>
        </p:nvSpPr>
        <p:spPr>
          <a:xfrm>
            <a:off x="731228" y="1411463"/>
            <a:ext cx="3837529" cy="126148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fr-BE" kern="0" dirty="0" err="1">
                <a:solidFill>
                  <a:srgbClr val="002060"/>
                </a:solidFill>
                <a:latin typeface="Arial" charset="0"/>
              </a:rPr>
              <a:t>Outbounds</a:t>
            </a:r>
            <a:endParaRPr lang="fr-BE" kern="0" dirty="0">
              <a:solidFill>
                <a:srgbClr val="002060"/>
              </a:solidFill>
              <a:latin typeface="Arial" charset="0"/>
            </a:endParaRPr>
          </a:p>
          <a:p>
            <a:pPr marL="809625" indent="-360363" algn="just">
              <a:buFont typeface="Arial" pitchFamily="34" charset="0"/>
              <a:buChar char="•"/>
              <a:defRPr/>
            </a:pPr>
            <a:endParaRPr lang="fr-BE" sz="1000" b="0" kern="0" dirty="0">
              <a:solidFill>
                <a:srgbClr val="002060"/>
              </a:solidFill>
              <a:latin typeface="Arial" charset="0"/>
            </a:endParaRPr>
          </a:p>
          <a:p>
            <a:pPr marL="809625" indent="-360363" algn="just">
              <a:buFont typeface="Arial" pitchFamily="34" charset="0"/>
              <a:buChar char="•"/>
              <a:defRPr/>
            </a:pPr>
            <a:r>
              <a:rPr lang="fr-BE" sz="1600" b="0" kern="0" dirty="0">
                <a:solidFill>
                  <a:srgbClr val="002060"/>
                </a:solidFill>
                <a:latin typeface="Arial" charset="0"/>
              </a:rPr>
              <a:t>74 Dossiers validés</a:t>
            </a:r>
          </a:p>
          <a:p>
            <a:pPr marL="809625" indent="-360363" algn="just">
              <a:buFont typeface="Arial" pitchFamily="34" charset="0"/>
              <a:buChar char="•"/>
              <a:defRPr/>
            </a:pPr>
            <a:r>
              <a:rPr lang="fr-BE" sz="1600" b="0" kern="0" dirty="0">
                <a:solidFill>
                  <a:srgbClr val="002060"/>
                </a:solidFill>
                <a:latin typeface="Arial" charset="0"/>
              </a:rPr>
              <a:t>74 places confirmées</a:t>
            </a:r>
          </a:p>
          <a:p>
            <a:pPr algn="just">
              <a:defRPr/>
            </a:pPr>
            <a:endParaRPr lang="fr-BE" sz="1400" b="0" kern="0" dirty="0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C44DA82-A04B-4F1D-9A95-7F7A69E3B79D}"/>
              </a:ext>
            </a:extLst>
          </p:cNvPr>
          <p:cNvGraphicFramePr>
            <a:graphicFrameLocks/>
          </p:cNvGraphicFramePr>
          <p:nvPr/>
        </p:nvGraphicFramePr>
        <p:xfrm>
          <a:off x="1901952" y="2672946"/>
          <a:ext cx="5870448" cy="3599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7C5DD1B-4E02-4B02-A727-3BDCF2AA2A94}"/>
              </a:ext>
            </a:extLst>
          </p:cNvPr>
          <p:cNvSpPr txBox="1">
            <a:spLocks/>
          </p:cNvSpPr>
          <p:nvPr/>
        </p:nvSpPr>
        <p:spPr>
          <a:xfrm>
            <a:off x="5181600" y="1411463"/>
            <a:ext cx="3837529" cy="126148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fr-BE" kern="0" dirty="0" err="1">
                <a:solidFill>
                  <a:srgbClr val="002060"/>
                </a:solidFill>
                <a:latin typeface="Arial" charset="0"/>
              </a:rPr>
              <a:t>Inbounds</a:t>
            </a:r>
            <a:endParaRPr lang="fr-BE" kern="0" dirty="0">
              <a:solidFill>
                <a:srgbClr val="002060"/>
              </a:solidFill>
              <a:latin typeface="Arial" charset="0"/>
            </a:endParaRPr>
          </a:p>
          <a:p>
            <a:pPr marL="809625" indent="-360363" algn="just">
              <a:buFont typeface="Arial" pitchFamily="34" charset="0"/>
              <a:buChar char="•"/>
              <a:defRPr/>
            </a:pPr>
            <a:endParaRPr lang="fr-BE" sz="1000" b="0" kern="0" dirty="0">
              <a:solidFill>
                <a:srgbClr val="002060"/>
              </a:solidFill>
              <a:latin typeface="Arial" charset="0"/>
            </a:endParaRPr>
          </a:p>
          <a:p>
            <a:pPr marL="809625" indent="-360363" algn="just">
              <a:buFont typeface="Arial" pitchFamily="34" charset="0"/>
              <a:buChar char="•"/>
              <a:defRPr/>
            </a:pPr>
            <a:r>
              <a:rPr lang="fr-BE" sz="1600" kern="0" dirty="0">
                <a:solidFill>
                  <a:srgbClr val="002060"/>
                </a:solidFill>
                <a:latin typeface="Arial" charset="0"/>
              </a:rPr>
              <a:t>26</a:t>
            </a:r>
            <a:r>
              <a:rPr lang="fr-BE" sz="1600" b="0" kern="0" dirty="0">
                <a:solidFill>
                  <a:srgbClr val="002060"/>
                </a:solidFill>
                <a:latin typeface="Arial" charset="0"/>
              </a:rPr>
              <a:t> dossiers reçus</a:t>
            </a:r>
          </a:p>
          <a:p>
            <a:pPr marL="809625" indent="-360363" algn="just">
              <a:buFont typeface="Arial" pitchFamily="34" charset="0"/>
              <a:buChar char="•"/>
              <a:defRPr/>
            </a:pPr>
            <a:r>
              <a:rPr lang="fr-BE" sz="1600" kern="0" dirty="0">
                <a:solidFill>
                  <a:srgbClr val="002060"/>
                </a:solidFill>
                <a:latin typeface="Arial" charset="0"/>
              </a:rPr>
              <a:t>12</a:t>
            </a:r>
            <a:r>
              <a:rPr lang="fr-BE" sz="1600" b="0" kern="0" dirty="0">
                <a:solidFill>
                  <a:srgbClr val="002060"/>
                </a:solidFill>
                <a:latin typeface="Arial" charset="0"/>
              </a:rPr>
              <a:t> dossiers acceptés</a:t>
            </a:r>
          </a:p>
          <a:p>
            <a:pPr marL="125016" indent="-125016" algn="just">
              <a:buFont typeface="Arial" pitchFamily="34" charset="0"/>
              <a:buChar char="•"/>
              <a:defRPr/>
            </a:pPr>
            <a:endParaRPr lang="fr-BE" sz="1400" b="0" kern="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0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13" grpId="0">
        <p:bldAsOne/>
      </p:bldGraphic>
      <p:bldP spid="14" grpId="0"/>
    </p:bldLst>
  </p:timing>
</p:sld>
</file>

<file path=ppt/theme/theme1.xml><?xml version="1.0" encoding="utf-8"?>
<a:theme xmlns:a="http://schemas.openxmlformats.org/drawingml/2006/main" name="Communications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late_NoMo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>
        <a:spAutoFit/>
      </a:bodyPr>
      <a:lstStyle>
        <a:defPPr eaLnBrk="1" hangingPunct="1">
          <a:spcAft>
            <a:spcPts val="1200"/>
          </a:spcAft>
          <a:defRPr sz="2200" b="1" dirty="0">
            <a:solidFill>
              <a:schemeClr val="accent2"/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</TotalTime>
  <Words>72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Calibri</vt:lpstr>
      <vt:lpstr>Georgia</vt:lpstr>
      <vt:lpstr>Communications_white</vt:lpstr>
      <vt:lpstr>Custom Design</vt:lpstr>
      <vt:lpstr>2_Custom Design</vt:lpstr>
      <vt:lpstr>Slate_NoMoE</vt:lpstr>
      <vt:lpstr>Youth Exchange Program</vt:lpstr>
      <vt:lpstr>PowerPoint Presentation</vt:lpstr>
      <vt:lpstr>PowerPoint Presentation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Chair</cp:lastModifiedBy>
  <cp:revision>1004</cp:revision>
  <cp:lastPrinted>2018-06-14T19:58:08Z</cp:lastPrinted>
  <dcterms:created xsi:type="dcterms:W3CDTF">2010-04-16T20:11:30Z</dcterms:created>
  <dcterms:modified xsi:type="dcterms:W3CDTF">2022-03-25T20:00:49Z</dcterms:modified>
</cp:coreProperties>
</file>