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372" r:id="rId4"/>
  </p:sldMasterIdLst>
  <p:notesMasterIdLst>
    <p:notesMasterId r:id="rId9"/>
  </p:notesMasterIdLst>
  <p:handoutMasterIdLst>
    <p:handoutMasterId r:id="rId10"/>
  </p:handoutMasterIdLst>
  <p:sldIdLst>
    <p:sldId id="424" r:id="rId5"/>
    <p:sldId id="426" r:id="rId6"/>
    <p:sldId id="427" r:id="rId7"/>
    <p:sldId id="428" r:id="rId8"/>
  </p:sldIdLst>
  <p:sldSz cx="9144000" cy="6858000" type="screen4x3"/>
  <p:notesSz cx="6881813" cy="96615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3">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75"/>
    <a:srgbClr val="005DAA"/>
    <a:srgbClr val="58585A"/>
    <a:srgbClr val="FF7600"/>
    <a:srgbClr val="D91B5C"/>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14940-467C-4A89-BA02-EB87D8CC34FA}" v="8" dt="2022-03-23T16:19:55.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5399" autoAdjust="0"/>
  </p:normalViewPr>
  <p:slideViewPr>
    <p:cSldViewPr>
      <p:cViewPr varScale="1">
        <p:scale>
          <a:sx n="62" d="100"/>
          <a:sy n="62" d="100"/>
        </p:scale>
        <p:origin x="696" y="56"/>
      </p:cViewPr>
      <p:guideLst>
        <p:guide orient="horz" pos="2160"/>
        <p:guide pos="2880"/>
      </p:guideLst>
    </p:cSldViewPr>
  </p:slideViewPr>
  <p:outlineViewPr>
    <p:cViewPr>
      <p:scale>
        <a:sx n="75" d="100"/>
        <a:sy n="75" d="100"/>
      </p:scale>
      <p:origin x="0" y="0"/>
    </p:cViewPr>
  </p:outlineViewPr>
  <p:notesTextViewPr>
    <p:cViewPr>
      <p:scale>
        <a:sx n="3" d="2"/>
        <a:sy n="3" d="2"/>
      </p:scale>
      <p:origin x="0" y="-16"/>
    </p:cViewPr>
  </p:notesTextViewPr>
  <p:sorterViewPr>
    <p:cViewPr>
      <p:scale>
        <a:sx n="100" d="100"/>
        <a:sy n="100" d="100"/>
      </p:scale>
      <p:origin x="0" y="0"/>
    </p:cViewPr>
  </p:sorterViewPr>
  <p:notesViewPr>
    <p:cSldViewPr>
      <p:cViewPr varScale="1">
        <p:scale>
          <a:sx n="159" d="100"/>
          <a:sy n="159" d="100"/>
        </p:scale>
        <p:origin x="-6480" y="-104"/>
      </p:cViewPr>
      <p:guideLst>
        <p:guide orient="horz" pos="3043"/>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Grosse (Europe)" userId="eaa5d9d9-8d70-4f45-8ab9-cf7219a5f15e" providerId="ADAL" clId="{F2514940-467C-4A89-BA02-EB87D8CC34FA}"/>
    <pc:docChg chg="custSel addSld delSld modSld">
      <pc:chgData name="Pascal Grosse (Europe)" userId="eaa5d9d9-8d70-4f45-8ab9-cf7219a5f15e" providerId="ADAL" clId="{F2514940-467C-4A89-BA02-EB87D8CC34FA}" dt="2022-03-23T16:19:55.417" v="158" actId="14100"/>
      <pc:docMkLst>
        <pc:docMk/>
      </pc:docMkLst>
      <pc:sldChg chg="del">
        <pc:chgData name="Pascal Grosse (Europe)" userId="eaa5d9d9-8d70-4f45-8ab9-cf7219a5f15e" providerId="ADAL" clId="{F2514940-467C-4A89-BA02-EB87D8CC34FA}" dt="2022-03-23T16:00:08.145" v="0" actId="47"/>
        <pc:sldMkLst>
          <pc:docMk/>
          <pc:sldMk cId="522480706" sldId="421"/>
        </pc:sldMkLst>
      </pc:sldChg>
      <pc:sldChg chg="del">
        <pc:chgData name="Pascal Grosse (Europe)" userId="eaa5d9d9-8d70-4f45-8ab9-cf7219a5f15e" providerId="ADAL" clId="{F2514940-467C-4A89-BA02-EB87D8CC34FA}" dt="2022-03-23T16:00:13.440" v="1" actId="47"/>
        <pc:sldMkLst>
          <pc:docMk/>
          <pc:sldMk cId="3211847691" sldId="422"/>
        </pc:sldMkLst>
      </pc:sldChg>
      <pc:sldChg chg="del">
        <pc:chgData name="Pascal Grosse (Europe)" userId="eaa5d9d9-8d70-4f45-8ab9-cf7219a5f15e" providerId="ADAL" clId="{F2514940-467C-4A89-BA02-EB87D8CC34FA}" dt="2022-03-23T16:00:17.335" v="2" actId="47"/>
        <pc:sldMkLst>
          <pc:docMk/>
          <pc:sldMk cId="1644427937" sldId="423"/>
        </pc:sldMkLst>
      </pc:sldChg>
      <pc:sldChg chg="addSp modSp add mod">
        <pc:chgData name="Pascal Grosse (Europe)" userId="eaa5d9d9-8d70-4f45-8ab9-cf7219a5f15e" providerId="ADAL" clId="{F2514940-467C-4A89-BA02-EB87D8CC34FA}" dt="2022-03-23T16:19:55.417" v="158" actId="14100"/>
        <pc:sldMkLst>
          <pc:docMk/>
          <pc:sldMk cId="3241519756" sldId="428"/>
        </pc:sldMkLst>
        <pc:spChg chg="mod">
          <ac:chgData name="Pascal Grosse (Europe)" userId="eaa5d9d9-8d70-4f45-8ab9-cf7219a5f15e" providerId="ADAL" clId="{F2514940-467C-4A89-BA02-EB87D8CC34FA}" dt="2022-03-23T16:09:42.065" v="73" actId="120"/>
          <ac:spMkLst>
            <pc:docMk/>
            <pc:sldMk cId="3241519756" sldId="428"/>
            <ac:spMk id="2" creationId="{84EF25D3-4439-4326-A2E0-C1404E4C933A}"/>
          </ac:spMkLst>
        </pc:spChg>
        <pc:spChg chg="mod">
          <ac:chgData name="Pascal Grosse (Europe)" userId="eaa5d9d9-8d70-4f45-8ab9-cf7219a5f15e" providerId="ADAL" clId="{F2514940-467C-4A89-BA02-EB87D8CC34FA}" dt="2022-03-23T16:10:18.444" v="143" actId="255"/>
          <ac:spMkLst>
            <pc:docMk/>
            <pc:sldMk cId="3241519756" sldId="428"/>
            <ac:spMk id="3" creationId="{0AC53291-61D3-46C1-91BC-051B2C914D39}"/>
          </ac:spMkLst>
        </pc:spChg>
        <pc:picChg chg="add mod">
          <ac:chgData name="Pascal Grosse (Europe)" userId="eaa5d9d9-8d70-4f45-8ab9-cf7219a5f15e" providerId="ADAL" clId="{F2514940-467C-4A89-BA02-EB87D8CC34FA}" dt="2022-03-23T16:13:41.688" v="148" actId="1076"/>
          <ac:picMkLst>
            <pc:docMk/>
            <pc:sldMk cId="3241519756" sldId="428"/>
            <ac:picMk id="7" creationId="{9AC45DC5-3F94-4E09-B514-5B2585FB2C8A}"/>
          </ac:picMkLst>
        </pc:picChg>
        <pc:picChg chg="add mod">
          <ac:chgData name="Pascal Grosse (Europe)" userId="eaa5d9d9-8d70-4f45-8ab9-cf7219a5f15e" providerId="ADAL" clId="{F2514940-467C-4A89-BA02-EB87D8CC34FA}" dt="2022-03-23T16:17:01.050" v="153" actId="1076"/>
          <ac:picMkLst>
            <pc:docMk/>
            <pc:sldMk cId="3241519756" sldId="428"/>
            <ac:picMk id="9" creationId="{CEE1DA55-382E-4591-87FB-8A9E3D4D4B53}"/>
          </ac:picMkLst>
        </pc:picChg>
        <pc:picChg chg="add mod">
          <ac:chgData name="Pascal Grosse (Europe)" userId="eaa5d9d9-8d70-4f45-8ab9-cf7219a5f15e" providerId="ADAL" clId="{F2514940-467C-4A89-BA02-EB87D8CC34FA}" dt="2022-03-23T16:19:55.417" v="158" actId="14100"/>
          <ac:picMkLst>
            <pc:docMk/>
            <pc:sldMk cId="3241519756" sldId="428"/>
            <ac:picMk id="1026" creationId="{A429696A-E250-4AC7-9BE3-08875F92DF64}"/>
          </ac:picMkLst>
        </pc:picChg>
      </pc:sldChg>
      <pc:sldChg chg="del">
        <pc:chgData name="Pascal Grosse (Europe)" userId="eaa5d9d9-8d70-4f45-8ab9-cf7219a5f15e" providerId="ADAL" clId="{F2514940-467C-4A89-BA02-EB87D8CC34FA}" dt="2022-03-23T16:00:29.747" v="3" actId="47"/>
        <pc:sldMkLst>
          <pc:docMk/>
          <pc:sldMk cId="3846442418" sldId="4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841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898900" y="0"/>
            <a:ext cx="2982913" cy="4841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9177338"/>
            <a:ext cx="2982913" cy="4841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898900" y="9177338"/>
            <a:ext cx="2982913" cy="4841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74C9185B-EBCF-47C1-8C68-97688EBDADFA}" type="slidenum">
              <a:rPr lang="en-US" altLang="en-US"/>
              <a:pPr>
                <a:defRPr/>
              </a:pPr>
              <a:t>‹N°›</a:t>
            </a:fld>
            <a:endParaRPr lang="en-US" altLang="en-US"/>
          </a:p>
        </p:txBody>
      </p:sp>
    </p:spTree>
    <p:extLst>
      <p:ext uri="{BB962C8B-B14F-4D97-AF65-F5344CB8AC3E}">
        <p14:creationId xmlns:p14="http://schemas.microsoft.com/office/powerpoint/2010/main" val="1283734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841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898900" y="0"/>
            <a:ext cx="2982913" cy="4841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025525" y="723900"/>
            <a:ext cx="4830763" cy="3622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7575" y="4589463"/>
            <a:ext cx="5046663" cy="4348162"/>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77338"/>
            <a:ext cx="2982913" cy="4841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898900" y="9177338"/>
            <a:ext cx="2982913" cy="4841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FC567462-9786-4354-99C7-A2B838F42464}" type="slidenum">
              <a:rPr lang="en-US" altLang="en-US"/>
              <a:pPr>
                <a:defRPr/>
              </a:pPr>
              <a:t>‹N°›</a:t>
            </a:fld>
            <a:endParaRPr lang="en-US" altLang="en-US"/>
          </a:p>
        </p:txBody>
      </p:sp>
    </p:spTree>
    <p:extLst>
      <p:ext uri="{BB962C8B-B14F-4D97-AF65-F5344CB8AC3E}">
        <p14:creationId xmlns:p14="http://schemas.microsoft.com/office/powerpoint/2010/main" val="4134833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C567462-9786-4354-99C7-A2B838F42464}" type="slidenum">
              <a:rPr lang="en-US" altLang="en-US" smtClean="0"/>
              <a:pPr>
                <a:defRPr/>
              </a:pPr>
              <a:t>4</a:t>
            </a:fld>
            <a:endParaRPr lang="en-US" altLang="en-US"/>
          </a:p>
        </p:txBody>
      </p:sp>
    </p:spTree>
    <p:extLst>
      <p:ext uri="{BB962C8B-B14F-4D97-AF65-F5344CB8AC3E}">
        <p14:creationId xmlns:p14="http://schemas.microsoft.com/office/powerpoint/2010/main" val="224185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378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3"/>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49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3"/>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789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3"/>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64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3"/>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305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0586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36974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3"/>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37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5113"/>
            <a:ext cx="4041775"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530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4581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77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5263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7310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35536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6437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B2914-86C7-DF42-A304-9A6A7E31B679}"/>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ED64BA6-4A56-0144-8E18-330AF61B9A2B}"/>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DED7B73F-CB45-E842-B0CF-FC70C532127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2393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33244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8162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87336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2601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09674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6457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2702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fontAlgn="auto" hangingPunct="1">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14022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62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4551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902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884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03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1"/>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1"/>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3/23/2022</a:t>
            </a:fld>
            <a:endParaRPr lang="en-US"/>
          </a:p>
        </p:txBody>
      </p:sp>
      <p:sp>
        <p:nvSpPr>
          <p:cNvPr id="4" name="Holder 4"/>
          <p:cNvSpPr>
            <a:spLocks noGrp="1"/>
          </p:cNvSpPr>
          <p:nvPr>
            <p:ph type="sldNum" sz="quarter" idx="7"/>
          </p:nvPr>
        </p:nvSpPr>
        <p:spPr>
          <a:xfrm>
            <a:off x="6583680" y="6377941"/>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val="345017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3"/>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462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3"/>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00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7"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8790" y="6165851"/>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77" r:id="rId7"/>
    <p:sldLayoutId id="2147484378"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1"/>
            <a:ext cx="1600200" cy="138499"/>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a:solidFill>
                  <a:srgbClr val="BCBDC0"/>
                </a:solidFill>
                <a:latin typeface="Arial Narrow" panose="020B0606020202030204" pitchFamily="34" charset="0"/>
              </a:rPr>
              <a:t>TITLE  |  </a:t>
            </a:r>
            <a:fld id="{D89FE19B-765A-405B-8779-560C50FF5A67}" type="slidenum">
              <a:rPr lang="en-US" altLang="en-US" sz="900" smtClean="0">
                <a:solidFill>
                  <a:srgbClr val="BCBDC0"/>
                </a:solidFill>
                <a:latin typeface="Arial Narrow" panose="020B0606020202030204" pitchFamily="34" charset="0"/>
              </a:rPr>
              <a:pPr algn="r">
                <a:defRPr/>
              </a:pPr>
              <a:t>‹N°›</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1"/>
            <a:ext cx="895350"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64" r:id="rId14"/>
    <p:sldLayoutId id="2147484376"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1"/>
            <a:ext cx="1524000" cy="138499"/>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a:solidFill>
                  <a:srgbClr val="BCBDC0"/>
                </a:solidFill>
                <a:latin typeface="Arial Narrow" panose="020B0606020202030204" pitchFamily="34" charset="0"/>
              </a:rPr>
              <a:t>TITLE |  </a:t>
            </a:r>
            <a:fld id="{EA6D5537-3A78-4138-972E-C8749F323EF2}" type="slidenum">
              <a:rPr lang="en-US" altLang="en-US" sz="900" smtClean="0">
                <a:solidFill>
                  <a:srgbClr val="BCBDC0"/>
                </a:solidFill>
                <a:latin typeface="Arial Narrow" panose="020B0606020202030204" pitchFamily="34" charset="0"/>
              </a:rPr>
              <a:pPr algn="r">
                <a:defRPr/>
              </a:pPr>
              <a:t>‹N°›</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1"/>
            <a:ext cx="895350"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08939B-D60D-8B42-B8C1-4CC926CB5C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294" y="6109570"/>
            <a:ext cx="748430" cy="748431"/>
          </a:xfrm>
          <a:prstGeom prst="rect">
            <a:avLst/>
          </a:prstGeom>
        </p:spPr>
      </p:pic>
      <p:pic>
        <p:nvPicPr>
          <p:cNvPr id="5" name="Image 4">
            <a:extLst>
              <a:ext uri="{FF2B5EF4-FFF2-40B4-BE49-F238E27FC236}">
                <a16:creationId xmlns:a16="http://schemas.microsoft.com/office/drawing/2014/main" id="{3C752349-DCDE-7649-9C8E-89B68C0DD0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5997" y="6211257"/>
            <a:ext cx="727299" cy="545056"/>
          </a:xfrm>
          <a:prstGeom prst="rect">
            <a:avLst/>
          </a:prstGeom>
        </p:spPr>
      </p:pic>
    </p:spTree>
    <p:extLst>
      <p:ext uri="{BB962C8B-B14F-4D97-AF65-F5344CB8AC3E}">
        <p14:creationId xmlns:p14="http://schemas.microsoft.com/office/powerpoint/2010/main" val="3686593102"/>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Lst>
  <p:txStyles>
    <p:titleStyle>
      <a:lvl1pPr algn="ctr" defTabSz="457189"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189"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189"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189"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189"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3.xml"/><Relationship Id="rId4" Type="http://schemas.openxmlformats.org/officeDocument/2006/relationships/image" Target="cid:EA8A571E-F509-4293-99B0-941FF9BB52A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EA8A571E-F509-4293-99B0-941FF9BB52A2" TargetMode="External"/><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cid:EA8A571E-F509-4293-99B0-941FF9BB52A2" TargetMode="External"/><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cid:EA8A571E-F509-4293-99B0-941FF9BB52A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FCC44EC-DF9C-4412-BEE2-41357E0B0805}"/>
              </a:ext>
            </a:extLst>
          </p:cNvPr>
          <p:cNvSpPr>
            <a:spLocks noGrp="1"/>
          </p:cNvSpPr>
          <p:nvPr>
            <p:ph type="subTitle" idx="1"/>
          </p:nvPr>
        </p:nvSpPr>
        <p:spPr/>
        <p:txBody>
          <a:bodyPr/>
          <a:lstStyle/>
          <a:p>
            <a:r>
              <a:rPr lang="fr-CH" dirty="0"/>
              <a:t>P</a:t>
            </a:r>
            <a:endParaRPr lang="en-US" dirty="0"/>
          </a:p>
        </p:txBody>
      </p:sp>
      <p:sp>
        <p:nvSpPr>
          <p:cNvPr id="6" name="Titre 5">
            <a:extLst>
              <a:ext uri="{FF2B5EF4-FFF2-40B4-BE49-F238E27FC236}">
                <a16:creationId xmlns:a16="http://schemas.microsoft.com/office/drawing/2014/main" id="{63AFD4AE-C9B5-48C5-8974-CE1D2B65EC21}"/>
              </a:ext>
            </a:extLst>
          </p:cNvPr>
          <p:cNvSpPr>
            <a:spLocks noGrp="1"/>
          </p:cNvSpPr>
          <p:nvPr>
            <p:ph type="ctrTitle"/>
          </p:nvPr>
        </p:nvSpPr>
        <p:spPr/>
        <p:txBody>
          <a:bodyPr/>
          <a:lstStyle/>
          <a:p>
            <a:r>
              <a:rPr lang="fr-CH" sz="2800" dirty="0"/>
              <a:t>Pensez-vous que ces marques soient plus connues que le logo du Rotary ?</a:t>
            </a:r>
            <a:br>
              <a:rPr lang="fr-CH" dirty="0"/>
            </a:br>
            <a:endParaRPr lang="en-US" dirty="0"/>
          </a:p>
        </p:txBody>
      </p:sp>
      <p:pic>
        <p:nvPicPr>
          <p:cNvPr id="1026" name="Picture 2">
            <a:extLst>
              <a:ext uri="{FF2B5EF4-FFF2-40B4-BE49-F238E27FC236}">
                <a16:creationId xmlns:a16="http://schemas.microsoft.com/office/drawing/2014/main" id="{090D5F70-E0B4-4EB9-ABBD-5413FD743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567" y="2971800"/>
            <a:ext cx="614362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7" name="EA8A571E-F509-4293-99B0-941FF9BB52A2" descr="cid:EA8A571E-F509-4293-99B0-941FF9BB52A2">
            <a:extLst>
              <a:ext uri="{FF2B5EF4-FFF2-40B4-BE49-F238E27FC236}">
                <a16:creationId xmlns:a16="http://schemas.microsoft.com/office/drawing/2014/main" id="{9D156081-18CB-45B5-B121-375C0D271C1E}"/>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981199" y="574103"/>
            <a:ext cx="5166360" cy="824505"/>
          </a:xfrm>
          <a:prstGeom prst="rect">
            <a:avLst/>
          </a:prstGeom>
          <a:noFill/>
          <a:ln>
            <a:noFill/>
          </a:ln>
        </p:spPr>
      </p:pic>
    </p:spTree>
    <p:extLst>
      <p:ext uri="{BB962C8B-B14F-4D97-AF65-F5344CB8AC3E}">
        <p14:creationId xmlns:p14="http://schemas.microsoft.com/office/powerpoint/2010/main" val="168093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0E2A9-F832-4D9C-AADC-D06DB4FC9F3E}"/>
              </a:ext>
            </a:extLst>
          </p:cNvPr>
          <p:cNvSpPr>
            <a:spLocks noGrp="1"/>
          </p:cNvSpPr>
          <p:nvPr>
            <p:ph type="ctrTitle"/>
          </p:nvPr>
        </p:nvSpPr>
        <p:spPr>
          <a:xfrm>
            <a:off x="1600200" y="5473700"/>
            <a:ext cx="6858000" cy="2159000"/>
          </a:xfrm>
        </p:spPr>
        <p:txBody>
          <a:bodyPr/>
          <a:lstStyle/>
          <a:p>
            <a:pPr algn="l"/>
            <a:r>
              <a:rPr lang="fr-CH" sz="2800" dirty="0"/>
              <a:t>Et bien oui et pourtant voici le nombre de personnes qui composent ces sociétés :</a:t>
            </a:r>
            <a:br>
              <a:rPr lang="fr-CH" sz="2800" dirty="0"/>
            </a:br>
            <a:br>
              <a:rPr lang="fr-CH" sz="2800" dirty="0"/>
            </a:br>
            <a:r>
              <a:rPr lang="fr-CH" sz="2800" dirty="0"/>
              <a:t>- Mercedes : 					300.000 (1928)</a:t>
            </a:r>
            <a:br>
              <a:rPr lang="fr-CH" sz="2800" dirty="0"/>
            </a:br>
            <a:r>
              <a:rPr lang="fr-CH" sz="2800" dirty="0"/>
              <a:t>- Nestlé (Nescafé) : 			330.000 (1866)</a:t>
            </a:r>
            <a:br>
              <a:rPr lang="fr-CH" sz="2800" dirty="0"/>
            </a:br>
            <a:r>
              <a:rPr lang="fr-CH" sz="2800" dirty="0"/>
              <a:t>- Google : 						85.000 (1998)</a:t>
            </a:r>
            <a:br>
              <a:rPr lang="fr-CH" sz="2800" dirty="0"/>
            </a:br>
            <a:r>
              <a:rPr lang="fr-CH" sz="2800" dirty="0"/>
              <a:t>- Apple : 							154.000 (1976)</a:t>
            </a:r>
            <a:br>
              <a:rPr lang="fr-CH" sz="2800" dirty="0"/>
            </a:br>
            <a:r>
              <a:rPr lang="fr-CH" sz="2800" dirty="0"/>
              <a:t>- McDonald’s : 					210.000 (1940)</a:t>
            </a:r>
            <a:br>
              <a:rPr lang="fr-CH" sz="2800" dirty="0"/>
            </a:br>
            <a:r>
              <a:rPr lang="fr-CH" sz="2800" dirty="0"/>
              <a:t>- Unilever :						149.000 (1929)</a:t>
            </a:r>
            <a:br>
              <a:rPr lang="fr-CH" sz="2800" dirty="0"/>
            </a:br>
            <a:r>
              <a:rPr lang="fr-CH" sz="2800" dirty="0"/>
              <a:t>- IBM :							381.000 (1911)</a:t>
            </a:r>
            <a:br>
              <a:rPr lang="fr-CH" sz="2800" dirty="0"/>
            </a:br>
            <a:br>
              <a:rPr lang="fr-CH" sz="2800" dirty="0"/>
            </a:br>
            <a:r>
              <a:rPr lang="fr-CH" sz="2800" dirty="0"/>
              <a:t>Et le moins connu  :</a:t>
            </a:r>
            <a:br>
              <a:rPr lang="fr-CH" sz="2800" dirty="0"/>
            </a:br>
            <a:r>
              <a:rPr lang="fr-CH" sz="2800" dirty="0"/>
              <a:t>- Rotary :							1.200.000 (1905)</a:t>
            </a:r>
            <a:br>
              <a:rPr lang="fr-CH" sz="2800" dirty="0"/>
            </a:br>
            <a:br>
              <a:rPr lang="fr-CH" sz="2800" dirty="0"/>
            </a:br>
            <a:endParaRPr lang="en-US" sz="2800" dirty="0"/>
          </a:p>
        </p:txBody>
      </p:sp>
      <p:sp>
        <p:nvSpPr>
          <p:cNvPr id="3" name="Sous-titre 2">
            <a:extLst>
              <a:ext uri="{FF2B5EF4-FFF2-40B4-BE49-F238E27FC236}">
                <a16:creationId xmlns:a16="http://schemas.microsoft.com/office/drawing/2014/main" id="{943C28E1-772F-45A9-B47F-492CFA90E9DF}"/>
              </a:ext>
            </a:extLst>
          </p:cNvPr>
          <p:cNvSpPr>
            <a:spLocks noGrp="1"/>
          </p:cNvSpPr>
          <p:nvPr>
            <p:ph type="subTitle" idx="1"/>
          </p:nvPr>
        </p:nvSpPr>
        <p:spPr/>
        <p:txBody>
          <a:bodyPr/>
          <a:lstStyle/>
          <a:p>
            <a:br>
              <a:rPr lang="fr-CH" dirty="0"/>
            </a:br>
            <a:br>
              <a:rPr lang="fr-CH" dirty="0"/>
            </a:br>
            <a:endParaRPr lang="en-US" dirty="0"/>
          </a:p>
        </p:txBody>
      </p:sp>
      <p:pic>
        <p:nvPicPr>
          <p:cNvPr id="4" name="EA8A571E-F509-4293-99B0-941FF9BB52A2" descr="cid:EA8A571E-F509-4293-99B0-941FF9BB52A2">
            <a:extLst>
              <a:ext uri="{FF2B5EF4-FFF2-40B4-BE49-F238E27FC236}">
                <a16:creationId xmlns:a16="http://schemas.microsoft.com/office/drawing/2014/main" id="{C62C0ED7-47B2-4403-A99A-64FF3382A55D}"/>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752600" y="304800"/>
            <a:ext cx="5166360" cy="824505"/>
          </a:xfrm>
          <a:prstGeom prst="rect">
            <a:avLst/>
          </a:prstGeom>
          <a:noFill/>
          <a:ln>
            <a:noFill/>
          </a:ln>
        </p:spPr>
      </p:pic>
      <p:pic>
        <p:nvPicPr>
          <p:cNvPr id="5" name="EA8A571E-F509-4293-99B0-941FF9BB52A2" descr="cid:EA8A571E-F509-4293-99B0-941FF9BB52A2">
            <a:extLst>
              <a:ext uri="{FF2B5EF4-FFF2-40B4-BE49-F238E27FC236}">
                <a16:creationId xmlns:a16="http://schemas.microsoft.com/office/drawing/2014/main" id="{E080845A-E1DC-4EBE-B64D-A2D369423202}"/>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758593" y="304800"/>
            <a:ext cx="5166360" cy="824505"/>
          </a:xfrm>
          <a:prstGeom prst="rect">
            <a:avLst/>
          </a:prstGeom>
          <a:noFill/>
          <a:ln>
            <a:noFill/>
          </a:ln>
        </p:spPr>
      </p:pic>
    </p:spTree>
    <p:extLst>
      <p:ext uri="{BB962C8B-B14F-4D97-AF65-F5344CB8AC3E}">
        <p14:creationId xmlns:p14="http://schemas.microsoft.com/office/powerpoint/2010/main" val="154965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F25D3-4439-4326-A2E0-C1404E4C933A}"/>
              </a:ext>
            </a:extLst>
          </p:cNvPr>
          <p:cNvSpPr>
            <a:spLocks noGrp="1"/>
          </p:cNvSpPr>
          <p:nvPr>
            <p:ph type="ctrTitle"/>
          </p:nvPr>
        </p:nvSpPr>
        <p:spPr>
          <a:xfrm>
            <a:off x="1066800" y="4470400"/>
            <a:ext cx="6858000" cy="2387600"/>
          </a:xfrm>
        </p:spPr>
        <p:txBody>
          <a:bodyPr/>
          <a:lstStyle/>
          <a:p>
            <a:pPr fontAlgn="base"/>
            <a:r>
              <a:rPr lang="fr-FR" sz="2400" b="0" i="0" dirty="0">
                <a:solidFill>
                  <a:srgbClr val="313537"/>
                </a:solidFill>
                <a:effectLst/>
                <a:latin typeface="Open Sans" panose="020B0606030504020204" pitchFamily="34" charset="0"/>
              </a:rPr>
              <a:t>Le Rotary doit tirer profit d'une marque reconnaissable et à forte présence. Lorsqu'il voit nos logos imprimés, en ligne ou sur les réseaux sociaux, à l’entrée de nos villes, le public doit immédiatement reconnaître qu'ils représentent le Rotary et sont les symboles d'une organisation qui agit pour améliorer les conditions de vie dans le monde. </a:t>
            </a:r>
            <a:br>
              <a:rPr lang="fr-FR" sz="2400" b="0" i="0" dirty="0">
                <a:solidFill>
                  <a:srgbClr val="313537"/>
                </a:solidFill>
                <a:effectLst/>
                <a:latin typeface="Open Sans" panose="020B0606030504020204" pitchFamily="34" charset="0"/>
              </a:rPr>
            </a:br>
            <a:r>
              <a:rPr lang="fr-FR" sz="2400" b="0" i="0" dirty="0">
                <a:solidFill>
                  <a:srgbClr val="313537"/>
                </a:solidFill>
                <a:effectLst/>
                <a:latin typeface="Open Sans" panose="020B0606030504020204" pitchFamily="34" charset="0"/>
              </a:rPr>
              <a:t>En utilisant nos logos de façon cohérente et adéquate, nous affirmerons l'importance du Rotary, pas seulement dans notre ville mais dans le monde entier, et rappellerons au grand public qui nous sommes et ce que nous accomplissons.</a:t>
            </a:r>
            <a:br>
              <a:rPr lang="fr-FR" sz="2400" b="0" i="0" dirty="0">
                <a:solidFill>
                  <a:srgbClr val="313537"/>
                </a:solidFill>
                <a:effectLst/>
                <a:latin typeface="Open Sans" panose="020B0606030504020204" pitchFamily="34" charset="0"/>
              </a:rPr>
            </a:br>
            <a:endParaRPr lang="en-US" sz="2400" dirty="0"/>
          </a:p>
        </p:txBody>
      </p:sp>
      <p:sp>
        <p:nvSpPr>
          <p:cNvPr id="3" name="Sous-titre 2">
            <a:extLst>
              <a:ext uri="{FF2B5EF4-FFF2-40B4-BE49-F238E27FC236}">
                <a16:creationId xmlns:a16="http://schemas.microsoft.com/office/drawing/2014/main" id="{0AC53291-61D3-46C1-91BC-051B2C914D39}"/>
              </a:ext>
            </a:extLst>
          </p:cNvPr>
          <p:cNvSpPr>
            <a:spLocks noGrp="1"/>
          </p:cNvSpPr>
          <p:nvPr>
            <p:ph type="subTitle" idx="1"/>
          </p:nvPr>
        </p:nvSpPr>
        <p:spPr/>
        <p:txBody>
          <a:bodyPr/>
          <a:lstStyle/>
          <a:p>
            <a:endParaRPr lang="en-US" dirty="0"/>
          </a:p>
        </p:txBody>
      </p:sp>
      <p:pic>
        <p:nvPicPr>
          <p:cNvPr id="4" name="EA8A571E-F509-4293-99B0-941FF9BB52A2" descr="cid:EA8A571E-F509-4293-99B0-941FF9BB52A2">
            <a:extLst>
              <a:ext uri="{FF2B5EF4-FFF2-40B4-BE49-F238E27FC236}">
                <a16:creationId xmlns:a16="http://schemas.microsoft.com/office/drawing/2014/main" id="{C74E486C-BF1F-4092-8925-F1357525B625}"/>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752600" y="176311"/>
            <a:ext cx="5166360" cy="824505"/>
          </a:xfrm>
          <a:prstGeom prst="rect">
            <a:avLst/>
          </a:prstGeom>
          <a:noFill/>
          <a:ln>
            <a:noFill/>
          </a:ln>
        </p:spPr>
      </p:pic>
      <p:pic>
        <p:nvPicPr>
          <p:cNvPr id="5" name="EA8A571E-F509-4293-99B0-941FF9BB52A2" descr="cid:EA8A571E-F509-4293-99B0-941FF9BB52A2">
            <a:extLst>
              <a:ext uri="{FF2B5EF4-FFF2-40B4-BE49-F238E27FC236}">
                <a16:creationId xmlns:a16="http://schemas.microsoft.com/office/drawing/2014/main" id="{13B0145C-FE44-48EC-9864-F2E1744825FE}"/>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752600" y="176311"/>
            <a:ext cx="5166360" cy="824505"/>
          </a:xfrm>
          <a:prstGeom prst="rect">
            <a:avLst/>
          </a:prstGeom>
          <a:noFill/>
          <a:ln>
            <a:noFill/>
          </a:ln>
        </p:spPr>
      </p:pic>
    </p:spTree>
    <p:extLst>
      <p:ext uri="{BB962C8B-B14F-4D97-AF65-F5344CB8AC3E}">
        <p14:creationId xmlns:p14="http://schemas.microsoft.com/office/powerpoint/2010/main" val="237326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F25D3-4439-4326-A2E0-C1404E4C933A}"/>
              </a:ext>
            </a:extLst>
          </p:cNvPr>
          <p:cNvSpPr>
            <a:spLocks noGrp="1"/>
          </p:cNvSpPr>
          <p:nvPr>
            <p:ph type="ctrTitle"/>
          </p:nvPr>
        </p:nvSpPr>
        <p:spPr>
          <a:xfrm>
            <a:off x="838200" y="1447800"/>
            <a:ext cx="7315200" cy="3429000"/>
          </a:xfrm>
        </p:spPr>
        <p:txBody>
          <a:bodyPr/>
          <a:lstStyle/>
          <a:p>
            <a:pPr algn="l" fontAlgn="base"/>
            <a:endParaRPr lang="en-US" sz="2400" dirty="0"/>
          </a:p>
        </p:txBody>
      </p:sp>
      <p:sp>
        <p:nvSpPr>
          <p:cNvPr id="3" name="Sous-titre 2">
            <a:extLst>
              <a:ext uri="{FF2B5EF4-FFF2-40B4-BE49-F238E27FC236}">
                <a16:creationId xmlns:a16="http://schemas.microsoft.com/office/drawing/2014/main" id="{0AC53291-61D3-46C1-91BC-051B2C914D39}"/>
              </a:ext>
            </a:extLst>
          </p:cNvPr>
          <p:cNvSpPr>
            <a:spLocks noGrp="1"/>
          </p:cNvSpPr>
          <p:nvPr>
            <p:ph type="subTitle" idx="1"/>
          </p:nvPr>
        </p:nvSpPr>
        <p:spPr>
          <a:xfrm>
            <a:off x="754380" y="1905000"/>
            <a:ext cx="7162800" cy="1828800"/>
          </a:xfrm>
        </p:spPr>
        <p:txBody>
          <a:bodyPr/>
          <a:lstStyle/>
          <a:p>
            <a:r>
              <a:rPr lang="fr-CH" sz="2000" dirty="0"/>
              <a:t>Quelques exemples de l’utilisation de notre image publique </a:t>
            </a:r>
          </a:p>
          <a:p>
            <a:endParaRPr lang="fr-CH" dirty="0"/>
          </a:p>
          <a:p>
            <a:endParaRPr lang="en-US" dirty="0"/>
          </a:p>
        </p:txBody>
      </p:sp>
      <p:pic>
        <p:nvPicPr>
          <p:cNvPr id="4" name="EA8A571E-F509-4293-99B0-941FF9BB52A2" descr="cid:EA8A571E-F509-4293-99B0-941FF9BB52A2">
            <a:extLst>
              <a:ext uri="{FF2B5EF4-FFF2-40B4-BE49-F238E27FC236}">
                <a16:creationId xmlns:a16="http://schemas.microsoft.com/office/drawing/2014/main" id="{C74E486C-BF1F-4092-8925-F1357525B625}"/>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52600" y="176311"/>
            <a:ext cx="5166360" cy="824505"/>
          </a:xfrm>
          <a:prstGeom prst="rect">
            <a:avLst/>
          </a:prstGeom>
          <a:noFill/>
          <a:ln>
            <a:noFill/>
          </a:ln>
        </p:spPr>
      </p:pic>
      <p:pic>
        <p:nvPicPr>
          <p:cNvPr id="5" name="EA8A571E-F509-4293-99B0-941FF9BB52A2" descr="cid:EA8A571E-F509-4293-99B0-941FF9BB52A2">
            <a:extLst>
              <a:ext uri="{FF2B5EF4-FFF2-40B4-BE49-F238E27FC236}">
                <a16:creationId xmlns:a16="http://schemas.microsoft.com/office/drawing/2014/main" id="{13B0145C-FE44-48EC-9864-F2E1744825FE}"/>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52600" y="176311"/>
            <a:ext cx="5166360" cy="824505"/>
          </a:xfrm>
          <a:prstGeom prst="rect">
            <a:avLst/>
          </a:prstGeom>
          <a:noFill/>
          <a:ln>
            <a:noFill/>
          </a:ln>
        </p:spPr>
      </p:pic>
      <p:pic>
        <p:nvPicPr>
          <p:cNvPr id="7" name="Image 6" descr="Une image contenant carte&#10;&#10;Description générée automatiquement">
            <a:extLst>
              <a:ext uri="{FF2B5EF4-FFF2-40B4-BE49-F238E27FC236}">
                <a16:creationId xmlns:a16="http://schemas.microsoft.com/office/drawing/2014/main" id="{9AC45DC5-3F94-4E09-B514-5B2585FB2C8A}"/>
              </a:ext>
            </a:extLst>
          </p:cNvPr>
          <p:cNvPicPr>
            <a:picLocks noChangeAspect="1"/>
          </p:cNvPicPr>
          <p:nvPr/>
        </p:nvPicPr>
        <p:blipFill>
          <a:blip r:embed="rId5"/>
          <a:stretch>
            <a:fillRect/>
          </a:stretch>
        </p:blipFill>
        <p:spPr>
          <a:xfrm rot="5400000">
            <a:off x="401013" y="3248025"/>
            <a:ext cx="3429000" cy="2571750"/>
          </a:xfrm>
          <a:prstGeom prst="rect">
            <a:avLst/>
          </a:prstGeom>
        </p:spPr>
      </p:pic>
      <p:pic>
        <p:nvPicPr>
          <p:cNvPr id="9" name="Image 8">
            <a:extLst>
              <a:ext uri="{FF2B5EF4-FFF2-40B4-BE49-F238E27FC236}">
                <a16:creationId xmlns:a16="http://schemas.microsoft.com/office/drawing/2014/main" id="{CEE1DA55-382E-4591-87FB-8A9E3D4D4B53}"/>
              </a:ext>
            </a:extLst>
          </p:cNvPr>
          <p:cNvPicPr>
            <a:picLocks noChangeAspect="1"/>
          </p:cNvPicPr>
          <p:nvPr/>
        </p:nvPicPr>
        <p:blipFill>
          <a:blip r:embed="rId6"/>
          <a:stretch>
            <a:fillRect/>
          </a:stretch>
        </p:blipFill>
        <p:spPr>
          <a:xfrm rot="5400000">
            <a:off x="5858858" y="3248024"/>
            <a:ext cx="3429001" cy="2571751"/>
          </a:xfrm>
          <a:prstGeom prst="rect">
            <a:avLst/>
          </a:prstGeom>
        </p:spPr>
      </p:pic>
      <p:pic>
        <p:nvPicPr>
          <p:cNvPr id="1026" name="Picture 2" descr="Résultat d’images pour panneau logo rotary Sambreville">
            <a:extLst>
              <a:ext uri="{FF2B5EF4-FFF2-40B4-BE49-F238E27FC236}">
                <a16:creationId xmlns:a16="http://schemas.microsoft.com/office/drawing/2014/main" id="{A429696A-E250-4AC7-9BE3-08875F92D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2141" y="2819399"/>
            <a:ext cx="2241459" cy="345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19756"/>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eaLnBrk="1" hangingPunct="1">
          <a:spcAft>
            <a:spcPts val="1200"/>
          </a:spcAft>
          <a:defRPr sz="2200" b="1" dirty="0">
            <a:solidFill>
              <a:schemeClr val="accent2"/>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267</Words>
  <Application>Microsoft Office PowerPoint</Application>
  <PresentationFormat>Affichage à l'écran (4:3)</PresentationFormat>
  <Paragraphs>7</Paragraphs>
  <Slides>4</Slides>
  <Notes>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4</vt:i4>
      </vt:variant>
    </vt:vector>
  </HeadingPairs>
  <TitlesOfParts>
    <vt:vector size="13" baseType="lpstr">
      <vt:lpstr>Arial</vt:lpstr>
      <vt:lpstr>Arial Narrow</vt:lpstr>
      <vt:lpstr>Calibri</vt:lpstr>
      <vt:lpstr>Georgia</vt:lpstr>
      <vt:lpstr>Open Sans</vt:lpstr>
      <vt:lpstr>Communications_white</vt:lpstr>
      <vt:lpstr>Custom Design</vt:lpstr>
      <vt:lpstr>2_Custom Design</vt:lpstr>
      <vt:lpstr>Slate_NoMoE</vt:lpstr>
      <vt:lpstr>Pensez-vous que ces marques soient plus connues que le logo du Rotary ? </vt:lpstr>
      <vt:lpstr>Et bien oui et pourtant voici le nombre de personnes qui composent ces sociétés :  - Mercedes :      300.000 (1928) - Nestlé (Nescafé) :    330.000 (1866) - Google :       85.000 (1998) - Apple :        154.000 (1976) - McDonald’s :      210.000 (1940) - Unilever :      149.000 (1929) - IBM :       381.000 (1911)  Et le moins connu  : - Rotary :       1.200.000 (1905)  </vt:lpstr>
      <vt:lpstr>Le Rotary doit tirer profit d'une marque reconnaissable et à forte présence. Lorsqu'il voit nos logos imprimés, en ligne ou sur les réseaux sociaux, à l’entrée de nos villes, le public doit immédiatement reconnaître qu'ils représentent le Rotary et sont les symboles d'une organisation qui agit pour améliorer les conditions de vie dans le monde.  En utilisant nos logos de façon cohérente et adéquate, nous affirmerons l'importance du Rotary, pas seulement dans notre ville mais dans le monde entier, et rappellerons au grand public qui nous sommes et ce que nous accomplissons. </vt:lpstr>
      <vt:lpstr>Présentation PowerPoint</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Pascal Grosse (Europe)</cp:lastModifiedBy>
  <cp:revision>989</cp:revision>
  <cp:lastPrinted>2018-06-14T19:58:08Z</cp:lastPrinted>
  <dcterms:created xsi:type="dcterms:W3CDTF">2010-04-16T20:11:30Z</dcterms:created>
  <dcterms:modified xsi:type="dcterms:W3CDTF">2022-03-23T16:20:15Z</dcterms:modified>
</cp:coreProperties>
</file>