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417" r:id="rId3"/>
    <p:sldId id="420" r:id="rId4"/>
    <p:sldId id="4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7128F-07FF-4FD5-9B37-8E81BD68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061327-CD5F-4CA2-9C96-00477DE7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810FB-FED9-4BD6-B115-76E3B45E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46238-BE1E-4C8B-99A2-F5C4EE65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05A5A-5E77-4E3C-92B0-3F23784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8E1F6-7E26-4255-AD6B-27C55099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6450C3-33F2-4EB7-A5D8-BB916C936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1ABE19-2AC3-4361-969B-90CF40C7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55750-7702-4186-9954-8D9113C4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796DE-5C18-4B42-80E4-017062C4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FA514-2076-46B1-BAAF-3E7878FBB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61E8B7-CAC2-45E6-B5F9-61BBB95B5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B355F-1B4C-4A02-BFDB-C4E1DD71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55EF4-F913-422D-821C-4A05D06F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6D958-978D-4B33-819A-54B75363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BFE07-8BDB-4B32-A1AD-81B08286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0C24C-98C4-4345-82E9-98A44E91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0C0C8-5C34-43D8-AA05-039163F2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FFE7-6DE5-4441-B9BB-C0355C8D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47FB6-3034-48D0-B891-E4A363B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30007-0DD1-4BA7-9546-5CAD4B76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7977F-38E1-412E-B4EB-85E4273B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032F7F-AB3F-4F1E-862E-327AB93E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EB7B0-AD6A-45C1-9D47-5B8D99D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65B1E-3971-40ED-9EB6-C6B1931B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345BD-F605-46A6-A301-73E0795C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09130-2BCC-47BB-AAA5-EC4EDA294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6BC86B-2F1C-402E-9BA3-8F3016B7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64616C-D6E2-479C-899E-D43ACB26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F66A31-98BB-4CB9-B5E8-D20AC07A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2ED8A-2119-4548-BA87-7E96C211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22E6E-753F-4221-9C9E-C7416C11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A53885-0B69-43C5-AE4D-34AACEDF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2F00C8-ED2F-4CE2-8F2B-9746D0846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B855CE-3790-4C39-9B00-E5BC67077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B81BE8-DD4E-4B90-8AD1-24E4E2B5D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35294C-C5BC-42CC-BA46-715CA1F5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96FBA8-57EE-4306-A959-DF8F2375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282156-C0C0-46C5-91DE-2D52C1AC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35E5-4B98-4E10-82E9-688D8271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0E38E6-151D-4267-8707-EC90872B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13F3D8-3C4C-4098-B0BE-A9371780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DD8329-FB2B-488D-9ED5-920281CB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AF24E5-A142-45EB-8175-C4EF42EF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057CEA-05B7-4A1B-A659-8C7AD90D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085721-10D3-4C3E-BFDB-BC9B9198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159A9-2897-495A-948A-07ADD7A7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E5C88-319D-4113-8C74-CC689260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02927E-A0EA-4107-BCA1-C14F7D4E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81658E-7664-4181-AAF8-DE06575A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F24C9-678F-4143-A6FB-16D4DC8A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3C5F1-62F7-4E61-8847-BB07842C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FA0FF-4290-4037-BE13-50FFFD8C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8B8105-AF5F-4199-A8FC-CA7EAF3AC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FB5147-41FA-4851-AE62-0FD59313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B6F4CA-4346-4C7D-9299-F5EAB783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E61475-673E-4067-91CA-601A55F4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69E5D4-50E4-403A-84D6-46E58EEB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137F46-C021-4302-828A-D167CDFA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865D7-7A99-4050-BD03-73BBC66F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D16FF-DF54-4C5B-A381-662EADD1D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9E7B-CAFE-4980-AADC-8913A699C79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5187A-6DF0-4517-9349-8583BE53D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EC4C0-B01F-4722-BED0-8456EB87A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cid:EA8A571E-F509-4293-99B0-941FF9BB52A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cid:EA8A571E-F509-4293-99B0-941FF9BB52A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 descr="Afficher l’image source">
            <a:extLst>
              <a:ext uri="{FF2B5EF4-FFF2-40B4-BE49-F238E27FC236}">
                <a16:creationId xmlns:a16="http://schemas.microsoft.com/office/drawing/2014/main" id="{0DF49158-28E1-471E-85E4-EA97CD668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" y="1524000"/>
            <a:ext cx="6553200" cy="46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63246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16 mars 2022 – Présentation DGE Pascal GROSSE</a:t>
            </a:r>
          </a:p>
        </p:txBody>
      </p:sp>
      <p:pic>
        <p:nvPicPr>
          <p:cNvPr id="6" name="EA8A571E-F509-4293-99B0-941FF9BB52A2" descr="cid:EA8A571E-F509-4293-99B0-941FF9BB52A2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1"/>
            <a:ext cx="5166360" cy="82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8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1" y="2438401"/>
            <a:ext cx="10099478" cy="345651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1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François Mansion (RC Liège Ville Mosane) 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2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Claire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Boveroux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 (RC Vallée du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Geer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3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Félix Spirlet (RC Plombières-Welkenraedt)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4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Merci André Lamotte– ????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5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Guy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Théate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 (RC Durbuy)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6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Frédéric Cuvelier (RC Seraing)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7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Vinciane Grevesse (RC Neufchâteau) – J-Marc Simonis (RC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Attert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-Sûre et Semois)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8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Sophie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Boval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 (RC Namur Val Mosan)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9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Paul Henri Gilles (RC Hastière)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10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Jean-Marie Hoffman (RC Luxembourg-Horizon)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11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Anouk Bastian (RC Schengen-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Mondorf-les-bains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l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ADG 2022 - 2023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12">
            <a:off x="2791436" y="1112848"/>
            <a:ext cx="12922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laire BOVEROUX">
            <a:extLst>
              <a:ext uri="{FF2B5EF4-FFF2-40B4-BE49-F238E27FC236}">
                <a16:creationId xmlns:a16="http://schemas.microsoft.com/office/drawing/2014/main" id="{38314F51-0E6B-47CB-A407-AD38A3A3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29" y="1524001"/>
            <a:ext cx="1294579" cy="19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elix SPIRLET">
            <a:extLst>
              <a:ext uri="{FF2B5EF4-FFF2-40B4-BE49-F238E27FC236}">
                <a16:creationId xmlns:a16="http://schemas.microsoft.com/office/drawing/2014/main" id="{3B767770-AB9F-4A63-A546-E697BC72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656">
            <a:off x="5071172" y="1147540"/>
            <a:ext cx="1294580" cy="19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Guy THEATE">
            <a:extLst>
              <a:ext uri="{FF2B5EF4-FFF2-40B4-BE49-F238E27FC236}">
                <a16:creationId xmlns:a16="http://schemas.microsoft.com/office/drawing/2014/main" id="{569920B8-EAD4-4324-97B2-D81C1FC7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64" y="1600201"/>
            <a:ext cx="142875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501">
            <a:off x="7566081" y="2360257"/>
            <a:ext cx="12985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 descr="Sophie BOVAL">
            <a:extLst>
              <a:ext uri="{FF2B5EF4-FFF2-40B4-BE49-F238E27FC236}">
                <a16:creationId xmlns:a16="http://schemas.microsoft.com/office/drawing/2014/main" id="{95F3A66E-D9A8-42C5-A5B2-2111F47B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766">
            <a:off x="2339089" y="2552700"/>
            <a:ext cx="129443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aul Henri GILLES">
            <a:extLst>
              <a:ext uri="{FF2B5EF4-FFF2-40B4-BE49-F238E27FC236}">
                <a16:creationId xmlns:a16="http://schemas.microsoft.com/office/drawing/2014/main" id="{F3449C81-D78B-4620-B121-FD28015D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84" y="2819400"/>
            <a:ext cx="1473220" cy="19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971366-55C1-4EBD-A05C-4519E0B5A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19421">
            <a:off x="4962868" y="2735781"/>
            <a:ext cx="1564143" cy="1952238"/>
          </a:xfrm>
          <a:prstGeom prst="rect">
            <a:avLst/>
          </a:prstGeom>
        </p:spPr>
      </p:pic>
      <p:pic>
        <p:nvPicPr>
          <p:cNvPr id="12" name="Picture 16" descr="Jean-Marie HOFFMANN">
            <a:extLst>
              <a:ext uri="{FF2B5EF4-FFF2-40B4-BE49-F238E27FC236}">
                <a16:creationId xmlns:a16="http://schemas.microsoft.com/office/drawing/2014/main" id="{3AB707CF-920A-4CFD-9C03-797142AD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3271"/>
            <a:ext cx="1454976" cy="193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ficher l’image source">
            <a:extLst>
              <a:ext uri="{FF2B5EF4-FFF2-40B4-BE49-F238E27FC236}">
                <a16:creationId xmlns:a16="http://schemas.microsoft.com/office/drawing/2014/main" id="{1823011B-8D0A-4BFE-9064-DB8C93D1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05" y="4230782"/>
            <a:ext cx="15641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DB78C7D9-2A52-4D4E-8E8F-A7DDE0F07A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1109" y="510799"/>
            <a:ext cx="1935128" cy="1451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8659" y="6324601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PETS– 16 mars 2022. Présentation DGE Pascal GROSSE</a:t>
            </a:r>
          </a:p>
        </p:txBody>
      </p:sp>
      <p:pic>
        <p:nvPicPr>
          <p:cNvPr id="1028" name="Picture 4" descr="Frédéric Cuvelier">
            <a:extLst>
              <a:ext uri="{FF2B5EF4-FFF2-40B4-BE49-F238E27FC236}">
                <a16:creationId xmlns:a16="http://schemas.microsoft.com/office/drawing/2014/main" id="{6F31DDC4-C588-471D-BA69-3B1EF039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76" y="3905668"/>
            <a:ext cx="1212024" cy="16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an-Marc SIMONIS">
            <a:extLst>
              <a:ext uri="{FF2B5EF4-FFF2-40B4-BE49-F238E27FC236}">
                <a16:creationId xmlns:a16="http://schemas.microsoft.com/office/drawing/2014/main" id="{5B44DCC8-E432-4566-BFCA-12615174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73" y="2989076"/>
            <a:ext cx="1250932" cy="16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1400" y="1299369"/>
            <a:ext cx="5257800" cy="919163"/>
          </a:xfrm>
        </p:spPr>
        <p:txBody>
          <a:bodyPr/>
          <a:lstStyle/>
          <a:p>
            <a:r>
              <a:rPr lang="fr-FR" sz="3600" b="1" dirty="0">
                <a:solidFill>
                  <a:srgbClr val="872175"/>
                </a:solidFill>
              </a:rPr>
              <a:t>ROTARACT - Triumvirat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49607" y="2286001"/>
            <a:ext cx="4419600" cy="1142999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Monica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Louie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RAC Luxembourg Hearts</a:t>
            </a:r>
          </a:p>
          <a:p>
            <a:pPr marL="285750" indent="-285750" algn="l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David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Limme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RAC Hannut – Waremme</a:t>
            </a:r>
          </a:p>
          <a:p>
            <a:pPr marL="285750" indent="-285750" algn="l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Frank Elsen RAC Luxembourg</a:t>
            </a:r>
            <a:endParaRPr lang="fr-BE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Monica Louie">
            <a:extLst>
              <a:ext uri="{FF2B5EF4-FFF2-40B4-BE49-F238E27FC236}">
                <a16:creationId xmlns:a16="http://schemas.microsoft.com/office/drawing/2014/main" id="{3FCDEE3D-5C71-448D-B186-A11314A9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93" y="3522166"/>
            <a:ext cx="1773910" cy="23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93348FF-E3CA-4272-AA03-BB90AF5CD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41375"/>
            <a:ext cx="2365214" cy="236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rank Elsen">
            <a:extLst>
              <a:ext uri="{FF2B5EF4-FFF2-40B4-BE49-F238E27FC236}">
                <a16:creationId xmlns:a16="http://schemas.microsoft.com/office/drawing/2014/main" id="{62AF634A-708C-49E4-A270-01BC1DCC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574033"/>
            <a:ext cx="1773023" cy="23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A8A571E-F509-4293-99B0-941FF9BB52A2" descr="cid:EA8A571E-F509-4293-99B0-941FF9BB52A2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47" y="381000"/>
            <a:ext cx="5760720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00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175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ROTARACT - Triumvirat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Grosse (Europe)</dc:creator>
  <cp:lastModifiedBy>Pascal Grosse (Europe)</cp:lastModifiedBy>
  <cp:revision>1</cp:revision>
  <dcterms:created xsi:type="dcterms:W3CDTF">2022-03-15T16:13:32Z</dcterms:created>
  <dcterms:modified xsi:type="dcterms:W3CDTF">2022-03-15T16:16:45Z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37e5cc-ed1f-4ad6-a881-35c0f1c6f3d8_Enabled">
    <vt:lpwstr>true</vt:lpwstr>
  </property>
  <property fmtid="{D5CDD505-2E9C-101B-9397-08002B2CF9AE}" pid="3" name="MSIP_Label_4637e5cc-ed1f-4ad6-a881-35c0f1c6f3d8_SetDate">
    <vt:lpwstr>2022-03-15T16:13:32Z</vt:lpwstr>
  </property>
  <property fmtid="{D5CDD505-2E9C-101B-9397-08002B2CF9AE}" pid="4" name="MSIP_Label_4637e5cc-ed1f-4ad6-a881-35c0f1c6f3d8_Method">
    <vt:lpwstr>Standard</vt:lpwstr>
  </property>
  <property fmtid="{D5CDD505-2E9C-101B-9397-08002B2CF9AE}" pid="5" name="MSIP_Label_4637e5cc-ed1f-4ad6-a881-35c0f1c6f3d8_Name">
    <vt:lpwstr>General</vt:lpwstr>
  </property>
  <property fmtid="{D5CDD505-2E9C-101B-9397-08002B2CF9AE}" pid="6" name="MSIP_Label_4637e5cc-ed1f-4ad6-a881-35c0f1c6f3d8_SiteId">
    <vt:lpwstr>e3cf3c98-a978-465f-8254-9d541eeea73c</vt:lpwstr>
  </property>
  <property fmtid="{D5CDD505-2E9C-101B-9397-08002B2CF9AE}" pid="7" name="MSIP_Label_4637e5cc-ed1f-4ad6-a881-35c0f1c6f3d8_ActionId">
    <vt:lpwstr>c8dda044-52c7-4550-83b7-9f1229f8afa4</vt:lpwstr>
  </property>
  <property fmtid="{D5CDD505-2E9C-101B-9397-08002B2CF9AE}" pid="8" name="MSIP_Label_4637e5cc-ed1f-4ad6-a881-35c0f1c6f3d8_ContentBits">
    <vt:lpwstr>0</vt:lpwstr>
  </property>
</Properties>
</file>