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0" r:id="rId2"/>
    <p:sldId id="331" r:id="rId3"/>
    <p:sldId id="332" r:id="rId4"/>
    <p:sldId id="322" r:id="rId5"/>
    <p:sldId id="342" r:id="rId6"/>
    <p:sldId id="345" r:id="rId7"/>
    <p:sldId id="344" r:id="rId8"/>
    <p:sldId id="343" r:id="rId9"/>
    <p:sldId id="346" r:id="rId10"/>
    <p:sldId id="347" r:id="rId11"/>
    <p:sldId id="360" r:id="rId12"/>
    <p:sldId id="35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pcrosset@gmail.com" initials="j" lastIdx="5" clrIdx="0">
    <p:extLst>
      <p:ext uri="{19B8F6BF-5375-455C-9EA6-DF929625EA0E}">
        <p15:presenceInfo xmlns:p15="http://schemas.microsoft.com/office/powerpoint/2012/main" userId="e8ed656f76eb53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6"/>
    <a:srgbClr val="48595D"/>
    <a:srgbClr val="FFFFFF"/>
    <a:srgbClr val="D9185C"/>
    <a:srgbClr val="06B4E6"/>
    <a:srgbClr val="15458F"/>
    <a:srgbClr val="DA1A5A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355" autoAdjust="0"/>
  </p:normalViewPr>
  <p:slideViewPr>
    <p:cSldViewPr snapToGrid="0" showGuides="1">
      <p:cViewPr varScale="1">
        <p:scale>
          <a:sx n="55" d="100"/>
          <a:sy n="55" d="100"/>
        </p:scale>
        <p:origin x="668" y="2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32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2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2T12:59:20.773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2T12:59:20.773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‹N°›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Couleurs </a:t>
              </a:r>
              <a:r>
                <a:rPr lang="en-US" sz="800" b="1" dirty="0" err="1">
                  <a:solidFill>
                    <a:schemeClr val="tx1"/>
                  </a:solidFill>
                </a:rPr>
                <a:t>institutionnelles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266618" y="7221372"/>
              <a:ext cx="1077219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Couleurs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secondaires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3600" b="1" i="0" u="none" baseline="0">
                <a:solidFill>
                  <a:srgbClr val="DA1A5A"/>
                </a:solidFill>
              </a:rPr>
              <a:t>Option de page de titre</a:t>
            </a:r>
            <a:endParaRPr lang="fr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081865"/>
            <a:ext cx="12192000" cy="2391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r-BE" sz="4800" b="1" i="0" u="none" baseline="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  <a:r>
              <a:rPr lang="fr" sz="4800" b="1" i="0" u="none" baseline="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omité stratégique 2022-2023</a:t>
            </a:r>
          </a:p>
          <a:p>
            <a:pPr marL="0" indent="0" algn="ctr" rtl="0">
              <a:buNone/>
            </a:pPr>
            <a:r>
              <a:rPr lang="fr" sz="4800" b="1" i="0" u="none" baseline="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District 2160 </a:t>
            </a:r>
          </a:p>
          <a:p>
            <a:pPr marL="0" indent="0" algn="ctr" rtl="0">
              <a:buNone/>
            </a:pPr>
            <a:r>
              <a:rPr lang="fr" sz="48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</a:t>
            </a:r>
            <a:r>
              <a:rPr lang="fr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PETS 16,03,2022</a:t>
            </a:r>
            <a:endParaRPr lang="fr" sz="2400" b="1" i="0" u="none" baseline="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r" sz="3200" b="1" i="0" u="none" baseline="0" dirty="0">
                <a:solidFill>
                  <a:srgbClr val="005DAA"/>
                </a:solidFill>
              </a:rPr>
              <a:t>club ici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B198B-13CB-4DB1-8D45-A3F77D8124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Alain MICHAUX 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Bastogne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Chairman </a:t>
            </a:r>
            <a:r>
              <a:rPr lang="fr-BE" sz="2800" b="1" dirty="0" err="1">
                <a:solidFill>
                  <a:srgbClr val="0070C0"/>
                </a:solidFill>
              </a:rPr>
              <a:t>Youth</a:t>
            </a:r>
            <a:r>
              <a:rPr lang="fr-BE" sz="2800" b="1" dirty="0">
                <a:solidFill>
                  <a:srgbClr val="0070C0"/>
                </a:solidFill>
              </a:rPr>
              <a:t> Exchange Program</a:t>
            </a:r>
          </a:p>
          <a:p>
            <a:r>
              <a:rPr lang="fr-BE" sz="2800" dirty="0">
                <a:solidFill>
                  <a:srgbClr val="0070C0"/>
                </a:solidFill>
              </a:rPr>
              <a:t>Invité </a:t>
            </a:r>
          </a:p>
          <a:p>
            <a:endParaRPr lang="fr-BE" sz="2800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3E15C-0CC5-4CEB-B441-C3CD06828B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 flipV="1">
            <a:off x="-633046" y="4754880"/>
            <a:ext cx="140677" cy="210312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F42FC9B-5AFC-4C4C-A08A-85B30C33A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492369" y="6049108"/>
            <a:ext cx="168813" cy="1069144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975E3E-F70E-4BDB-B3EE-A3676C7F85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E05E37-C565-4C40-8380-755C5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3" y="530652"/>
            <a:ext cx="3787093" cy="58225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0F897E-A073-4F10-BC73-EA1EB57A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5" y="4393819"/>
            <a:ext cx="1434637" cy="20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3A1CFA-0743-4529-8092-EC3BB9354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Hugues BERGER 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Hastière 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Secrétaire de District</a:t>
            </a:r>
          </a:p>
          <a:p>
            <a:endParaRPr lang="fr-BE" sz="2800" b="1" dirty="0">
              <a:solidFill>
                <a:srgbClr val="0070C0"/>
              </a:solidFill>
            </a:endParaRPr>
          </a:p>
          <a:p>
            <a:endParaRPr lang="fr-BE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CBE7B8-5DB8-4D16-81CA-F271226FA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 flipV="1">
            <a:off x="-984019" y="4457699"/>
            <a:ext cx="265562" cy="2514599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6FABBD5-B9F7-4152-AD5C-F8F28142E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79912" y="4102495"/>
            <a:ext cx="6547836" cy="2005597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290BBB-4BD9-4DDC-B2ED-195F8DD1F4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Hugues BERGER">
            <a:extLst>
              <a:ext uri="{FF2B5EF4-FFF2-40B4-BE49-F238E27FC236}">
                <a16:creationId xmlns:a16="http://schemas.microsoft.com/office/drawing/2014/main" id="{28C697C1-6F53-4317-A4F7-9B4AFA12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0" y="1080105"/>
            <a:ext cx="3751943" cy="50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D9BEA8-32AE-4710-B525-8FD3A190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85" y="4310742"/>
            <a:ext cx="1575748" cy="22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C57B28-310C-4F1A-8016-29413F61C5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BFE33-5342-4EAB-A601-7A87E79B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A200E2D-1DF3-4848-9C75-8E8F8C348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Toute ressemblance avec des personnes existantes ou ayant existé n’est ni fortuite ni due au hasard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039814-2D54-44D4-92DB-62621CABE8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dirty="0"/>
              <a:t>    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CA2C3B-2400-8546-9129-3397E5BFDCA2}"/>
              </a:ext>
            </a:extLst>
          </p:cNvPr>
          <p:cNvSpPr txBox="1">
            <a:spLocks/>
          </p:cNvSpPr>
          <p:nvPr/>
        </p:nvSpPr>
        <p:spPr>
          <a:xfrm>
            <a:off x="0" y="410669"/>
            <a:ext cx="12192000" cy="6144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r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Qu’est ce que le Comité Stratégique ?</a:t>
            </a:r>
          </a:p>
          <a:p>
            <a:pPr marL="0" indent="0" algn="ctr" rtl="0">
              <a:buNone/>
            </a:pPr>
            <a:r>
              <a:rPr lang="fr" sz="18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Constituée en ASBL, dénommée « Stratégie 2160 »,</a:t>
            </a:r>
          </a:p>
          <a:p>
            <a:pPr marL="0" indent="0" algn="ctr" rtl="0">
              <a:buNone/>
            </a:pPr>
            <a:endParaRPr lang="fr" b="1" i="0" u="none" baseline="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D50398-13B0-6D4F-900E-23CAD9343C1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3600" b="1" i="0" u="none" baseline="0">
                <a:solidFill>
                  <a:srgbClr val="DA1A5A"/>
                </a:solidFill>
              </a:rPr>
              <a:t>Option de page de titre</a:t>
            </a:r>
            <a:endParaRPr lang="fr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281859-AFD3-41BD-8E1A-97805DFF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827" y="1298292"/>
            <a:ext cx="6408460" cy="5359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B70ABA-1776-4E8F-B069-0CC933E6D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7" y="4487594"/>
            <a:ext cx="1518728" cy="217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2800" dirty="0"/>
              <a:t>       Pascal GROSSE,  </a:t>
            </a:r>
          </a:p>
          <a:p>
            <a:pPr algn="ctr" rtl="0"/>
            <a:r>
              <a:rPr lang="fr" sz="2800" dirty="0"/>
              <a:t>      Rotary Club de Hastière </a:t>
            </a:r>
          </a:p>
          <a:p>
            <a:pPr algn="ctr" rtl="0"/>
            <a:r>
              <a:rPr lang="fr" sz="2800" dirty="0"/>
              <a:t>        Gouverneur Elu 2021-2022, </a:t>
            </a:r>
          </a:p>
          <a:p>
            <a:pPr algn="ctr" rtl="0"/>
            <a:r>
              <a:rPr lang="fr" sz="3200" b="1" dirty="0"/>
              <a:t>        Gouverneur 2022-2023           </a:t>
            </a:r>
          </a:p>
          <a:p>
            <a:pPr algn="ctr" rtl="0"/>
            <a:endParaRPr lang="fr" sz="3200" b="1" dirty="0"/>
          </a:p>
          <a:p>
            <a:pPr algn="ctr" rtl="0"/>
            <a:endParaRPr lang="fr" sz="3200" b="1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4579F64-CD09-4B49-BDB2-30F44803B66C}"/>
              </a:ext>
            </a:extLst>
          </p:cNvPr>
          <p:cNvSpPr txBox="1">
            <a:spLocks/>
          </p:cNvSpPr>
          <p:nvPr/>
        </p:nvSpPr>
        <p:spPr>
          <a:xfrm>
            <a:off x="-4164037" y="127895"/>
            <a:ext cx="12893280" cy="6343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r" sz="32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 composition :</a:t>
            </a:r>
          </a:p>
          <a:p>
            <a:pPr marL="0" indent="0" algn="ctr" rtl="0">
              <a:buNone/>
            </a:pPr>
            <a:endParaRPr lang="fr" sz="240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fr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fr" sz="4800" b="1" i="0" u="non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7024C03-5862-FA4F-B0AF-F6CDDFD689D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3600" b="1" i="0" u="none" baseline="0" dirty="0">
                <a:solidFill>
                  <a:srgbClr val="DA1A5A"/>
                </a:solidFill>
              </a:rPr>
              <a:t>Option de page de titre</a:t>
            </a:r>
            <a:endParaRPr lang="fr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2B93CC-C1E5-4EA7-BFAE-E1EBE514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91" y="4000541"/>
            <a:ext cx="1728861" cy="2470598"/>
          </a:xfrm>
          <a:prstGeom prst="rect">
            <a:avLst/>
          </a:prstGeom>
        </p:spPr>
      </p:pic>
      <p:pic>
        <p:nvPicPr>
          <p:cNvPr id="9" name="Image 8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6DB98D9-6529-4D17-B979-FD609DA0D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963" y="2201719"/>
            <a:ext cx="2406248" cy="1804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7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112543"/>
            <a:ext cx="12192000" cy="6447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fr" sz="4800" b="1" i="0" u="none" baseline="0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fr" sz="4800" b="1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fr" sz="4800" i="0" u="none" baseline="0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fr" sz="4800" b="1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fr" i="0" u="non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Jean-Pierre CROSSET,</a:t>
            </a:r>
          </a:p>
          <a:p>
            <a:pPr marL="0" indent="0" algn="ctr" rtl="0">
              <a:buNone/>
            </a:pPr>
            <a:r>
              <a:rPr lang="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Rotary Club Verviers-Vesdre</a:t>
            </a:r>
          </a:p>
          <a:p>
            <a:pPr marL="0" indent="0" algn="ctr" rtl="0">
              <a:buNone/>
            </a:pPr>
            <a:r>
              <a:rPr lang="fr" b="1" i="0" u="non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Vice-Gouverneur 2022-2023</a:t>
            </a:r>
          </a:p>
          <a:p>
            <a:pPr marL="0" indent="0" algn="ctr" rtl="0">
              <a:buNone/>
            </a:pPr>
            <a:endParaRPr lang="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fr" b="1" i="0" u="none" baseline="0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fr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fr" b="1" i="0" u="none" baseline="0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087504-2937-DA49-A67C-4C1312BE8F43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3600" b="1" i="0" u="none" baseline="0">
                <a:solidFill>
                  <a:srgbClr val="DA1A5A"/>
                </a:solidFill>
              </a:rPr>
              <a:t>Option de page de titre</a:t>
            </a:r>
            <a:endParaRPr lang="fr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Jean-Pierre CROSSET">
            <a:extLst>
              <a:ext uri="{FF2B5EF4-FFF2-40B4-BE49-F238E27FC236}">
                <a16:creationId xmlns:a16="http://schemas.microsoft.com/office/drawing/2014/main" id="{E2CD0912-7CC4-4A97-8777-1240D97B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" y="1121511"/>
            <a:ext cx="3802966" cy="50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4603FF-AB08-4CC2-9269-E18B5465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5" y="4127389"/>
            <a:ext cx="1702191" cy="2432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73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27E744-3C01-4ABF-BC0F-F0827F651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1524001"/>
            <a:ext cx="5537200" cy="5334000"/>
          </a:xfrm>
        </p:spPr>
        <p:txBody>
          <a:bodyPr/>
          <a:lstStyle/>
          <a:p>
            <a:endParaRPr lang="fr-BE" dirty="0"/>
          </a:p>
          <a:p>
            <a:r>
              <a:rPr lang="fr-BE" sz="2800" dirty="0">
                <a:solidFill>
                  <a:srgbClr val="0070C0"/>
                </a:solidFill>
              </a:rPr>
              <a:t>Joseph FABER 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</a:t>
            </a:r>
            <a:r>
              <a:rPr lang="fr-BE" sz="2800" dirty="0" err="1">
                <a:solidFill>
                  <a:srgbClr val="0070C0"/>
                </a:solidFill>
              </a:rPr>
              <a:t>Basscharage</a:t>
            </a:r>
            <a:r>
              <a:rPr lang="fr-BE" sz="2800" dirty="0">
                <a:solidFill>
                  <a:srgbClr val="0070C0"/>
                </a:solidFill>
              </a:rPr>
              <a:t>- </a:t>
            </a:r>
            <a:r>
              <a:rPr lang="fr-BE" sz="2800" dirty="0" err="1">
                <a:solidFill>
                  <a:srgbClr val="0070C0"/>
                </a:solidFill>
              </a:rPr>
              <a:t>Kordall</a:t>
            </a:r>
            <a:endParaRPr lang="fr-BE" sz="2800" dirty="0">
              <a:solidFill>
                <a:srgbClr val="0070C0"/>
              </a:solidFill>
            </a:endParaRPr>
          </a:p>
          <a:p>
            <a:r>
              <a:rPr lang="fr-BE" sz="2800" b="1" dirty="0">
                <a:solidFill>
                  <a:srgbClr val="0070C0"/>
                </a:solidFill>
              </a:rPr>
              <a:t>Gouverneur Elu 2023-2024</a:t>
            </a:r>
          </a:p>
          <a:p>
            <a:endParaRPr lang="fr-BE" sz="2800" b="1" dirty="0">
              <a:solidFill>
                <a:srgbClr val="0070C0"/>
              </a:solidFill>
            </a:endParaRPr>
          </a:p>
          <a:p>
            <a:endParaRPr lang="fr-BE" sz="28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2E088C-47ED-400B-8369-F54ABB1F97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Joseph FABER">
            <a:extLst>
              <a:ext uri="{FF2B5EF4-FFF2-40B4-BE49-F238E27FC236}">
                <a16:creationId xmlns:a16="http://schemas.microsoft.com/office/drawing/2014/main" id="{5AD9DC4B-4648-4EC3-BF73-2F0A427B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062460"/>
            <a:ext cx="3720644" cy="49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D9C3BF-1B89-4FFE-9D80-28E062242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86" y="4314590"/>
            <a:ext cx="1584219" cy="22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CC0D01-4B41-45E1-8354-D4CDB0704C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Vinciane GREVESSE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de Neufchâteau 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Gouverneure Nommée 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2024-2025</a:t>
            </a:r>
          </a:p>
          <a:p>
            <a:endParaRPr lang="fr-BE" sz="2800" b="1" dirty="0">
              <a:solidFill>
                <a:srgbClr val="0070C0"/>
              </a:solidFill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71E5AA96-0075-400D-A4FB-C41578136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9940" y="7350721"/>
            <a:ext cx="4986867" cy="1975764"/>
          </a:xfrm>
        </p:spPr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03C131-304F-4E4B-BA36-DC115A54C3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4" name="Picture 4" descr="Vinciane GREVESSE">
            <a:extLst>
              <a:ext uri="{FF2B5EF4-FFF2-40B4-BE49-F238E27FC236}">
                <a16:creationId xmlns:a16="http://schemas.microsoft.com/office/drawing/2014/main" id="{F60F8E74-0C8D-4FF7-A5E8-4ADA6AA3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1055077"/>
            <a:ext cx="3661509" cy="4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AB9EA0-7C20-41BE-A295-D8E95DC1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34" y="4318782"/>
            <a:ext cx="1598013" cy="2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BC4140-2961-4BFA-8EEA-481840DFC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4600892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Jean-Paul HOGENBOOM *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</a:t>
            </a:r>
          </a:p>
          <a:p>
            <a:r>
              <a:rPr lang="fr-BE" sz="2800" dirty="0">
                <a:solidFill>
                  <a:srgbClr val="0070C0"/>
                </a:solidFill>
              </a:rPr>
              <a:t>Amay-Villers le Temple</a:t>
            </a:r>
          </a:p>
          <a:p>
            <a:r>
              <a:rPr lang="fr-BE" sz="2800" b="1" dirty="0" err="1">
                <a:solidFill>
                  <a:srgbClr val="0070C0"/>
                </a:solidFill>
              </a:rPr>
              <a:t>Immediate</a:t>
            </a:r>
            <a:r>
              <a:rPr lang="fr-BE" sz="2800" b="1" dirty="0">
                <a:solidFill>
                  <a:srgbClr val="0070C0"/>
                </a:solidFill>
              </a:rPr>
              <a:t> Past Gouverneur</a:t>
            </a:r>
          </a:p>
          <a:p>
            <a:endParaRPr lang="fr-BE" sz="2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rgbClr val="0070C0"/>
                </a:solidFill>
              </a:rPr>
              <a:t>Champion des Power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224C1-42CD-4591-861D-480386A69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975914" y="1463040"/>
            <a:ext cx="3553883" cy="474081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03C131-304F-4E4B-BA36-DC115A54C3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Jean-Paul HOGENBOOM">
            <a:extLst>
              <a:ext uri="{FF2B5EF4-FFF2-40B4-BE49-F238E27FC236}">
                <a16:creationId xmlns:a16="http://schemas.microsoft.com/office/drawing/2014/main" id="{0A4530C8-384F-4CBD-ABF9-DA23C806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" y="1038925"/>
            <a:ext cx="3788118" cy="50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4E810F-EBF9-497E-B0D4-518FFDE8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7" y="4725856"/>
            <a:ext cx="1406771" cy="20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0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8A5EBA-97BD-4C4B-AF23-DAC10DD29C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7"/>
            <a:ext cx="5537200" cy="4470277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Werner WEYNAND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</a:t>
            </a:r>
          </a:p>
          <a:p>
            <a:r>
              <a:rPr lang="fr-BE" sz="2800" dirty="0" err="1">
                <a:solidFill>
                  <a:srgbClr val="0070C0"/>
                </a:solidFill>
              </a:rPr>
              <a:t>Basscharage</a:t>
            </a:r>
            <a:r>
              <a:rPr lang="fr-BE" sz="2800" dirty="0">
                <a:solidFill>
                  <a:srgbClr val="0070C0"/>
                </a:solidFill>
              </a:rPr>
              <a:t>- </a:t>
            </a:r>
            <a:r>
              <a:rPr lang="fr-BE" sz="2800" dirty="0" err="1">
                <a:solidFill>
                  <a:srgbClr val="0070C0"/>
                </a:solidFill>
              </a:rPr>
              <a:t>Kordall</a:t>
            </a:r>
            <a:r>
              <a:rPr lang="fr-BE" sz="2800" dirty="0">
                <a:solidFill>
                  <a:srgbClr val="0070C0"/>
                </a:solidFill>
              </a:rPr>
              <a:t>  (Gd Lux) 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Trésorier </a:t>
            </a:r>
          </a:p>
          <a:p>
            <a:endParaRPr lang="fr-BE" sz="2800" b="1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79EAEB-BED9-4FD4-9DF5-6B6D82DC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1879142" y="5134312"/>
            <a:ext cx="1203894" cy="2110549"/>
          </a:xfrm>
        </p:spPr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03C131-304F-4E4B-BA36-DC115A54C3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 descr="Werner WEYNAND">
            <a:extLst>
              <a:ext uri="{FF2B5EF4-FFF2-40B4-BE49-F238E27FC236}">
                <a16:creationId xmlns:a16="http://schemas.microsoft.com/office/drawing/2014/main" id="{57BE2602-1257-4D00-9EB9-7F9EB566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" y="834232"/>
            <a:ext cx="4056185" cy="54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27F35A-A7EA-4F87-83FE-A7BC8759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88" y="4375052"/>
            <a:ext cx="1565228" cy="22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33DB5-14B7-468B-BDDA-DFC754ECA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Philippe VANSTALLE</a:t>
            </a:r>
          </a:p>
          <a:p>
            <a:r>
              <a:rPr lang="fr-BE" sz="2800" dirty="0">
                <a:solidFill>
                  <a:srgbClr val="0070C0"/>
                </a:solidFill>
              </a:rPr>
              <a:t>Rotary Club Flemalle</a:t>
            </a:r>
          </a:p>
          <a:p>
            <a:r>
              <a:rPr lang="fr-BE" sz="2800" b="1" dirty="0">
                <a:solidFill>
                  <a:srgbClr val="0070C0"/>
                </a:solidFill>
              </a:rPr>
              <a:t>DRFC – Chairman Fondation </a:t>
            </a:r>
          </a:p>
          <a:p>
            <a:endParaRPr lang="fr-BE" sz="2800" b="1" dirty="0">
              <a:solidFill>
                <a:srgbClr val="0070C0"/>
              </a:solidFill>
            </a:endParaRPr>
          </a:p>
          <a:p>
            <a:endParaRPr lang="fr-BE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32FDD-AE17-4D85-AC9C-EDD7B242E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 flipV="1">
            <a:off x="-393895" y="6992035"/>
            <a:ext cx="139896" cy="449773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D2B1B97-BC95-4D82-A3AB-A1C6BA7D5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56917" y="4642338"/>
            <a:ext cx="3102918" cy="44977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38BBAA-5174-432A-92A3-8BE8C291F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 descr="Philippe VANSTALLE">
            <a:extLst>
              <a:ext uri="{FF2B5EF4-FFF2-40B4-BE49-F238E27FC236}">
                <a16:creationId xmlns:a16="http://schemas.microsoft.com/office/drawing/2014/main" id="{AC8F41FC-530D-454F-AE56-563EC1E2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2" y="791587"/>
            <a:ext cx="4224198" cy="56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425222-EEAF-4E60-A57F-2C09FD2E0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70" y="4375052"/>
            <a:ext cx="1550463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9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176</Words>
  <Application>Microsoft Office PowerPoint</Application>
  <PresentationFormat>Grand écran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Pascal Grosse (Europe)</cp:lastModifiedBy>
  <cp:revision>166</cp:revision>
  <cp:lastPrinted>2019-12-04T20:41:25Z</cp:lastPrinted>
  <dcterms:created xsi:type="dcterms:W3CDTF">2019-11-18T03:22:22Z</dcterms:created>
  <dcterms:modified xsi:type="dcterms:W3CDTF">2022-03-15T17:00:46Z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