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808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 Grosse (Europe)" userId="eaa5d9d9-8d70-4f45-8ab9-cf7219a5f15e" providerId="ADAL" clId="{D1BED1EA-6CA7-45F2-B4AE-1AE58D9270F8}"/>
    <pc:docChg chg="modSld">
      <pc:chgData name="Pascal Grosse (Europe)" userId="eaa5d9d9-8d70-4f45-8ab9-cf7219a5f15e" providerId="ADAL" clId="{D1BED1EA-6CA7-45F2-B4AE-1AE58D9270F8}" dt="2022-03-16T12:17:41.722" v="0" actId="20577"/>
      <pc:docMkLst>
        <pc:docMk/>
      </pc:docMkLst>
      <pc:sldChg chg="modSp mod">
        <pc:chgData name="Pascal Grosse (Europe)" userId="eaa5d9d9-8d70-4f45-8ab9-cf7219a5f15e" providerId="ADAL" clId="{D1BED1EA-6CA7-45F2-B4AE-1AE58D9270F8}" dt="2022-03-16T12:17:41.722" v="0" actId="20577"/>
        <pc:sldMkLst>
          <pc:docMk/>
          <pc:sldMk cId="3485910757" sldId="256"/>
        </pc:sldMkLst>
        <pc:spChg chg="mod">
          <ac:chgData name="Pascal Grosse (Europe)" userId="eaa5d9d9-8d70-4f45-8ab9-cf7219a5f15e" providerId="ADAL" clId="{D1BED1EA-6CA7-45F2-B4AE-1AE58D9270F8}" dt="2022-03-16T12:17:41.722" v="0" actId="20577"/>
          <ac:spMkLst>
            <pc:docMk/>
            <pc:sldMk cId="3485910757" sldId="256"/>
            <ac:spMk id="5" creationId="{B0DBAAF1-0BE5-468A-A088-E223DF4E6CE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103F2D-5C4E-49DA-BBE3-82FBBD5B1A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03EDFA5-C8E3-4CC9-B14F-C43075598A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0E2516-3782-47D1-87AA-BA56600B2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CCC7-7CD2-4C66-AE2D-8EA7D9DC2CA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7ED5AF-89EB-4335-AF07-293892B84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581D2D-86A6-42A8-A5E1-B96E660F9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CAB0-F1E2-427B-86BA-D78A89ED9B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89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C59AB6-8486-4513-A1BC-E634C7AB6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E986EAE-CBAA-4013-9D39-21B5CBF8E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5D5F3B-216C-4F67-82C4-EE429421D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CCC7-7CD2-4C66-AE2D-8EA7D9DC2CA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2117BE-19F3-4F75-A6C6-B450F7FEE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BFDCA8-D663-454A-9965-B67928B86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CAB0-F1E2-427B-86BA-D78A89ED9B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98666EC-EBA5-4219-81E4-51AD1DE036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279FEA9-BE29-4155-9A05-C7B2E17F5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039E87-363A-4F4B-BE15-D7A893344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CCC7-7CD2-4C66-AE2D-8EA7D9DC2CA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391C99-C49E-4047-A14D-4D993FB78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58B1D3-3AC0-4F22-88AF-8F0095078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CAB0-F1E2-427B-86BA-D78A89ED9B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10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9DD026-4076-4319-8A94-3638C5BC6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DB6423-B985-4040-81E6-C802924C6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45BC88-AB32-4188-9C97-5DD110D80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CCC7-7CD2-4C66-AE2D-8EA7D9DC2CA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AA506B-5196-4361-9E74-71C8DBCAA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DD08CB-17C8-4C28-8D1B-07E2E4803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CAB0-F1E2-427B-86BA-D78A89ED9B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5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0319C3-2056-4B8C-9A33-57AF0A3FE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5EDC02-273C-498C-87B0-011BB0E53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D90F4F-1F77-48A2-8C16-62C988B11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CCC7-7CD2-4C66-AE2D-8EA7D9DC2CA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D54FB3-812C-46D3-9FE9-964CD726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30940B-3179-4343-969F-5047AA72F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CAB0-F1E2-427B-86BA-D78A89ED9B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59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8F8525-0FAC-4664-B5AC-DFBD188CC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A793AA-8CA0-4CF7-80F2-8D2A07D2CD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DC95411-B1BD-4ACD-BDE1-E80729808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4A9B26-80A6-430E-ABB6-CD69876B3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CCC7-7CD2-4C66-AE2D-8EA7D9DC2CA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1C0100-E86A-47AF-A247-FDC47C78D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C7392A-259A-4305-8E90-7CD8DDEB4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CAB0-F1E2-427B-86BA-D78A89ED9B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2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105A98-0F89-4263-ACC9-A719246FE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F161B3-C803-4D9E-B27B-1FCC6B461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6C22C7-5C88-4D17-9178-880D5DAE87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803F6A6-40E2-402C-93A0-FEA8C9F01E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312ABF4-E142-4715-AAEA-63DB149B29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A6F4E7D-777F-4EC4-9FA4-9468DA058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CCC7-7CD2-4C66-AE2D-8EA7D9DC2CA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F045106-EAB3-43B4-A2C0-7139BF1ED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CD33EE9-F1ED-401E-8390-52D1023C4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CAB0-F1E2-427B-86BA-D78A89ED9B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1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FAF590-4CE3-4455-A356-062EDD9B6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217FF95-95C2-4C80-BF2C-0D7F00A72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CCC7-7CD2-4C66-AE2D-8EA7D9DC2CA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40B349E-13AE-4B2D-9E40-EDBCF867B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5FE5F1-B0B7-4E6A-9A69-EBE1FBED2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CAB0-F1E2-427B-86BA-D78A89ED9B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376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1AECDA3-3156-41F2-8FA2-2CF4584CD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CCC7-7CD2-4C66-AE2D-8EA7D9DC2CA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0BC9992-4E25-45DC-B266-F7CA893C8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73353C7-5929-445F-BDB1-D07455928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CAB0-F1E2-427B-86BA-D78A89ED9B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0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FE9D14-8849-459E-8EA7-DBE15FD36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C4E915-47B5-44F2-B161-57C3CBAA6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290347-5357-4414-951D-9714D7B8BF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45B423E-6CC8-4DB7-89F9-27FD3C541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CCC7-7CD2-4C66-AE2D-8EA7D9DC2CA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6E2C6C-8EF0-4805-9FE8-0394DD525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70FF88-6885-4999-B229-62100C334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CAB0-F1E2-427B-86BA-D78A89ED9B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3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410CF-FDA3-4567-9C94-2C6D3CC76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414E33A-C90B-458E-ABA0-072FE437A4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341B28A-C055-4E82-A07E-21D747DC6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1D7F4C-6C1B-4C20-BC68-69E2C4A47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CCC7-7CD2-4C66-AE2D-8EA7D9DC2CA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B08FA6-7634-44C7-B7D7-AE39B8D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37EAC2-0BBB-4535-BCCE-5FAE01C8C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CAB0-F1E2-427B-86BA-D78A89ED9B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4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C0425F9-EAC3-40DC-BB17-C936CC707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5138CD5-8484-4FDD-8CA4-6D0367CA5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E1C133-ACF0-48E8-89AF-84C48692D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1CCC7-7CD2-4C66-AE2D-8EA7D9DC2CA3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04B1C8-7EC4-4EF4-89B5-2B0B139917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95385A-7F44-4CDB-A1D8-BA9428C6E7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BCAB0-F1E2-427B-86BA-D78A89ED9B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rotary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cid:EA8A571E-F509-4293-99B0-941FF9BB52A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7A4B2E-87A2-4C6E-B372-5D70E5712C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5DCB0E-50CE-459A-A62B-645C970499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DBAAF1-0BE5-468A-A088-E223DF4E6CE7}"/>
              </a:ext>
            </a:extLst>
          </p:cNvPr>
          <p:cNvSpPr txBox="1"/>
          <p:nvPr/>
        </p:nvSpPr>
        <p:spPr>
          <a:xfrm>
            <a:off x="1605280" y="1211322"/>
            <a:ext cx="997712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b="0" i="0" u="sng" dirty="0">
                <a:solidFill>
                  <a:srgbClr val="000000"/>
                </a:solidFill>
                <a:effectLst/>
                <a:latin typeface="Droid Serif"/>
              </a:rPr>
              <a:t>Programme de cette réunion</a:t>
            </a:r>
            <a:r>
              <a:rPr lang="fr-FR" b="0" i="0" dirty="0">
                <a:solidFill>
                  <a:srgbClr val="000000"/>
                </a:solidFill>
                <a:effectLst/>
                <a:latin typeface="Droid Serif"/>
              </a:rPr>
              <a:t> :</a:t>
            </a:r>
          </a:p>
          <a:p>
            <a:pPr algn="l"/>
            <a:endParaRPr lang="fr-FR" b="0" i="0" dirty="0">
              <a:solidFill>
                <a:srgbClr val="000000"/>
              </a:solidFill>
              <a:effectLst/>
              <a:latin typeface="Droid Serif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Droid Serif"/>
              </a:rPr>
              <a:t>Bienvenue : Jean-Paul Hogenboom</a:t>
            </a:r>
            <a:br>
              <a:rPr lang="fr-FR" b="0" i="0" dirty="0">
                <a:solidFill>
                  <a:srgbClr val="000000"/>
                </a:solidFill>
                <a:effectLst/>
                <a:latin typeface="Droid Serif"/>
              </a:rPr>
            </a:br>
            <a:endParaRPr lang="fr-FR" b="0" i="0" dirty="0">
              <a:solidFill>
                <a:srgbClr val="000000"/>
              </a:solidFill>
              <a:effectLst/>
              <a:latin typeface="Droid Serif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Droid Serif"/>
              </a:rPr>
              <a:t>Présentation du thème de l’année RI (Vidéo Jennifer Jones) : Pascal Grosse</a:t>
            </a:r>
            <a:br>
              <a:rPr lang="fr-FR" b="0" i="0" dirty="0">
                <a:solidFill>
                  <a:srgbClr val="000000"/>
                </a:solidFill>
                <a:effectLst/>
                <a:latin typeface="Droid Serif"/>
              </a:rPr>
            </a:br>
            <a:endParaRPr lang="fr-FR" b="0" i="0" dirty="0">
              <a:solidFill>
                <a:srgbClr val="000000"/>
              </a:solidFill>
              <a:effectLst/>
              <a:latin typeface="Droid Serif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Droid Serif"/>
              </a:rPr>
              <a:t>Présentation par slide du Comité de District 2022-2023 : les photos, noms et fonctions/rôles : Jean-Pierre Crosset </a:t>
            </a:r>
            <a:br>
              <a:rPr lang="fr-FR" b="0" i="0" dirty="0">
                <a:solidFill>
                  <a:srgbClr val="000000"/>
                </a:solidFill>
                <a:effectLst/>
                <a:latin typeface="Droid Serif"/>
              </a:rPr>
            </a:br>
            <a:endParaRPr lang="fr-FR" b="0" i="0" dirty="0">
              <a:solidFill>
                <a:srgbClr val="000000"/>
              </a:solidFill>
              <a:effectLst/>
              <a:latin typeface="Droid Serif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Droid Serif"/>
              </a:rPr>
              <a:t>Présentation par slide des Commissions : les photos, noms et fonctions/rôles : Philippe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Droid Serif"/>
              </a:rPr>
              <a:t>Vanstalle</a:t>
            </a:r>
            <a:br>
              <a:rPr lang="fr-FR" b="0" i="0" dirty="0">
                <a:solidFill>
                  <a:srgbClr val="000000"/>
                </a:solidFill>
                <a:effectLst/>
                <a:latin typeface="Droid Serif"/>
              </a:rPr>
            </a:br>
            <a:endParaRPr lang="fr-FR" b="0" i="0" dirty="0">
              <a:solidFill>
                <a:srgbClr val="000000"/>
              </a:solidFill>
              <a:effectLst/>
              <a:latin typeface="Droid Serif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Droid Serif"/>
              </a:rPr>
              <a:t>Présentation par slide des zones (ADG et Représe</a:t>
            </a:r>
            <a:r>
              <a:rPr lang="fr-FR" dirty="0">
                <a:solidFill>
                  <a:srgbClr val="000000"/>
                </a:solidFill>
                <a:latin typeface="Droid Serif"/>
              </a:rPr>
              <a:t>ntants </a:t>
            </a:r>
            <a:r>
              <a:rPr lang="fr-FR">
                <a:solidFill>
                  <a:srgbClr val="000000"/>
                </a:solidFill>
                <a:latin typeface="Droid Serif"/>
              </a:rPr>
              <a:t>du Rotaract) </a:t>
            </a:r>
            <a:r>
              <a:rPr lang="fr-FR" b="0" i="0" dirty="0">
                <a:solidFill>
                  <a:srgbClr val="000000"/>
                </a:solidFill>
                <a:effectLst/>
                <a:latin typeface="Droid Serif"/>
              </a:rPr>
              <a:t>: Pascal Grosse</a:t>
            </a:r>
            <a:br>
              <a:rPr lang="fr-FR" b="0" i="0" dirty="0">
                <a:solidFill>
                  <a:srgbClr val="000000"/>
                </a:solidFill>
                <a:effectLst/>
                <a:latin typeface="Droid Serif"/>
              </a:rPr>
            </a:br>
            <a:endParaRPr lang="fr-FR" b="0" i="0" dirty="0">
              <a:solidFill>
                <a:srgbClr val="000000"/>
              </a:solidFill>
              <a:effectLst/>
              <a:latin typeface="Droid Serif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Droid Serif"/>
              </a:rPr>
              <a:t>Approbation du Budget du District pour l’année 2022-2023 par slide et vote : Werner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Droid Serif"/>
              </a:rPr>
              <a:t>Weinand</a:t>
            </a:r>
            <a:br>
              <a:rPr lang="fr-FR" b="0" i="0" dirty="0">
                <a:solidFill>
                  <a:srgbClr val="000000"/>
                </a:solidFill>
                <a:effectLst/>
                <a:latin typeface="Droid Serif"/>
              </a:rPr>
            </a:br>
            <a:endParaRPr lang="fr-FR" b="0" i="0" dirty="0">
              <a:solidFill>
                <a:srgbClr val="000000"/>
              </a:solidFill>
              <a:effectLst/>
              <a:latin typeface="Droid Serif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Droid Serif"/>
              </a:rPr>
              <a:t>Présentation en live des chemins d’accès aux modules de formation sur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Droid Serif"/>
              </a:rPr>
              <a:t>My</a:t>
            </a:r>
            <a:r>
              <a:rPr lang="fr-FR" b="0" i="0" dirty="0">
                <a:solidFill>
                  <a:srgbClr val="000000"/>
                </a:solidFill>
                <a:effectLst/>
                <a:latin typeface="Droid Serif"/>
              </a:rPr>
              <a:t> </a:t>
            </a:r>
            <a:r>
              <a:rPr lang="fr-FR" b="0" i="0" u="none" strike="noStrike" dirty="0">
                <a:solidFill>
                  <a:srgbClr val="019FCB"/>
                </a:solidFill>
                <a:effectLst/>
                <a:latin typeface="Droid Serif"/>
                <a:hlinkClick r:id="rId2"/>
              </a:rPr>
              <a:t>Rotary.org</a:t>
            </a:r>
            <a:r>
              <a:rPr lang="fr-FR" b="0" i="0" dirty="0">
                <a:solidFill>
                  <a:srgbClr val="000000"/>
                </a:solidFill>
                <a:effectLst/>
                <a:latin typeface="Droid Serif"/>
              </a:rPr>
              <a:t> + Rappel Polaris : Paul Weis</a:t>
            </a:r>
            <a:br>
              <a:rPr lang="fr-FR" b="0" i="0" dirty="0">
                <a:solidFill>
                  <a:srgbClr val="000000"/>
                </a:solidFill>
                <a:effectLst/>
                <a:latin typeface="Droid Serif"/>
              </a:rPr>
            </a:br>
            <a:endParaRPr lang="fr-FR" b="0" i="0" dirty="0">
              <a:solidFill>
                <a:srgbClr val="000000"/>
              </a:solidFill>
              <a:effectLst/>
              <a:latin typeface="Droid Serif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Droid Serif"/>
              </a:rPr>
              <a:t>Présentation par slide du Programme de l’Assemblée de District du 26 mars 2022  : Pascal Grosse</a:t>
            </a:r>
          </a:p>
        </p:txBody>
      </p:sp>
      <p:pic>
        <p:nvPicPr>
          <p:cNvPr id="6" name="EA8A571E-F509-4293-99B0-941FF9BB52A2" descr="cid:EA8A571E-F509-4293-99B0-941FF9BB52A2">
            <a:extLst>
              <a:ext uri="{FF2B5EF4-FFF2-40B4-BE49-F238E27FC236}">
                <a16:creationId xmlns:a16="http://schemas.microsoft.com/office/drawing/2014/main" id="{B8B203D8-A681-4A23-9E7F-943641323BE6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820" y="237019"/>
            <a:ext cx="5166360" cy="8245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59107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134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Droid Serif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 Grosse (Europe)</dc:creator>
  <cp:lastModifiedBy>Pascal Grosse (Europe)</cp:lastModifiedBy>
  <cp:revision>1</cp:revision>
  <dcterms:created xsi:type="dcterms:W3CDTF">2022-03-15T16:31:19Z</dcterms:created>
  <dcterms:modified xsi:type="dcterms:W3CDTF">2022-03-16T12:17:47Z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637e5cc-ed1f-4ad6-a881-35c0f1c6f3d8_Enabled">
    <vt:lpwstr>true</vt:lpwstr>
  </property>
  <property fmtid="{D5CDD505-2E9C-101B-9397-08002B2CF9AE}" pid="3" name="MSIP_Label_4637e5cc-ed1f-4ad6-a881-35c0f1c6f3d8_SetDate">
    <vt:lpwstr>2022-03-15T16:31:19Z</vt:lpwstr>
  </property>
  <property fmtid="{D5CDD505-2E9C-101B-9397-08002B2CF9AE}" pid="4" name="MSIP_Label_4637e5cc-ed1f-4ad6-a881-35c0f1c6f3d8_Method">
    <vt:lpwstr>Standard</vt:lpwstr>
  </property>
  <property fmtid="{D5CDD505-2E9C-101B-9397-08002B2CF9AE}" pid="5" name="MSIP_Label_4637e5cc-ed1f-4ad6-a881-35c0f1c6f3d8_Name">
    <vt:lpwstr>General</vt:lpwstr>
  </property>
  <property fmtid="{D5CDD505-2E9C-101B-9397-08002B2CF9AE}" pid="6" name="MSIP_Label_4637e5cc-ed1f-4ad6-a881-35c0f1c6f3d8_SiteId">
    <vt:lpwstr>e3cf3c98-a978-465f-8254-9d541eeea73c</vt:lpwstr>
  </property>
  <property fmtid="{D5CDD505-2E9C-101B-9397-08002B2CF9AE}" pid="7" name="MSIP_Label_4637e5cc-ed1f-4ad6-a881-35c0f1c6f3d8_ActionId">
    <vt:lpwstr>f4539448-246b-472d-9a3a-3e6cdf655d79</vt:lpwstr>
  </property>
  <property fmtid="{D5CDD505-2E9C-101B-9397-08002B2CF9AE}" pid="8" name="MSIP_Label_4637e5cc-ed1f-4ad6-a881-35c0f1c6f3d8_ContentBits">
    <vt:lpwstr>0</vt:lpwstr>
  </property>
</Properties>
</file>